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7" r:id="rId5"/>
    <p:sldId id="266" r:id="rId6"/>
    <p:sldId id="263" r:id="rId7"/>
    <p:sldId id="269" r:id="rId8"/>
    <p:sldId id="265" r:id="rId9"/>
    <p:sldId id="274" r:id="rId10"/>
    <p:sldId id="276" r:id="rId11"/>
    <p:sldId id="275" r:id="rId12"/>
    <p:sldId id="273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66FF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6E2C7-B3D1-4548-83E7-BB65048CE2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85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1FC16-CCEB-4AF8-B261-EEE1EB11BA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274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39B19-F890-4268-83AC-F9D5AE4F50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84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9288E-F8C8-4D18-920B-061C021019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783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8A438-68F1-4D05-8E0C-F2878EA571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697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B626F-2C0F-4755-A7D1-17DB70E0CA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828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F9EAE-D3E4-4655-9D32-E7F61279CC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809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13DFA-AF2C-4091-AEF5-92AA972313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52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2D28A-D423-40A9-8574-8C8DBF5F8F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195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41C96-1883-430E-A916-4FB9128262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10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58B9B-8B81-40FE-B457-A0135E2EC4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766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BD6DD9CA-1B83-4242-8231-29C79125E0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&#1042;&#1086;&#1077;&#1085;&#1085;&#1099;&#1081;%20&#1093;&#1083;&#1077;&#1073;\001.%20Wolfgang%20Amadeus%20Mozart%20-%20Requiem%20(K.%20626)%20-%20Lacrimosa.mp3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412875"/>
            <a:ext cx="8964612" cy="422592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7200" b="1" dirty="0" smtClean="0">
                <a:solidFill>
                  <a:srgbClr val="FF0000"/>
                </a:solidFill>
              </a:rPr>
              <a:t>   Военный хлеб</a:t>
            </a:r>
          </a:p>
        </p:txBody>
      </p:sp>
      <p:pic>
        <p:nvPicPr>
          <p:cNvPr id="2" name="Picture 3" descr="C:\Users\Дима\Desktop\Блокадный хлеб\i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2786063"/>
            <a:ext cx="4024312" cy="292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001. Wolfgang Amadeus Mozart - Requiem (K. 626) - Lacrimos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683568" y="620688"/>
            <a:ext cx="609600" cy="609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707"/>
    </mc:Choice>
    <mc:Fallback>
      <p:transition spd="slow" advTm="1570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repeatCount="indefinite" fill="remove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  <p:extLst mod="1">
    <p:ext uri="{E180D4A7-C9FB-4DFB-919C-405C955672EB}">
      <p14:showEvtLst xmlns:p14="http://schemas.microsoft.com/office/powerpoint/2010/main">
        <p14:playEvt time="0" objId="3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0_3df7_13b69472_X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0"/>
            <a:ext cx="53292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8428"/>
    </mc:Choice>
    <mc:Fallback>
      <p:transition spd="slow" advTm="18428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12292" name="Picture 4" descr="1245392081_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894"/>
    </mc:Choice>
    <mc:Fallback>
      <p:transition spd="slow" advTm="9894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13315" name="Рисунок 2"/>
          <p:cNvSpPr>
            <a:spLocks noGrp="1" noTextEdit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13317" name="Picture 2" descr="C:\Users\Дима\Desktop\Блокадный хлеб\img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464"/>
    </mc:Choice>
    <mc:Fallback>
      <p:transition spd="slow" advTm="10464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365625"/>
            <a:ext cx="8229600" cy="17303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4800" smtClean="0">
                <a:solidFill>
                  <a:srgbClr val="66FF33"/>
                </a:solidFill>
              </a:rPr>
              <a:t>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800" smtClean="0">
                <a:solidFill>
                  <a:srgbClr val="66FF33"/>
                </a:solidFill>
              </a:rPr>
              <a:t>Каким был хлеб войны?</a:t>
            </a:r>
          </a:p>
        </p:txBody>
      </p:sp>
      <p:pic>
        <p:nvPicPr>
          <p:cNvPr id="2" name="Picture 4" descr="hle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0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770"/>
    </mc:Choice>
    <mc:Fallback>
      <p:transition spd="slow" advTm="1577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6"/>
          <p:cNvPicPr>
            <a:picLocks noChangeAspect="1" noChangeArrowheads="1"/>
          </p:cNvPicPr>
          <p:nvPr/>
        </p:nvPicPr>
        <p:blipFill>
          <a:blip r:embed="rId2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0"/>
            <a:ext cx="5616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401"/>
    </mc:Choice>
    <mc:Fallback>
      <p:transition spd="slow" advTm="1640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5124" name="Picture 4" descr="i"/>
          <p:cNvPicPr>
            <a:picLocks noChangeAspect="1" noChangeArrowheads="1"/>
          </p:cNvPicPr>
          <p:nvPr/>
        </p:nvPicPr>
        <p:blipFill>
          <a:blip r:embed="rId2">
            <a:lum bright="12000"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765175"/>
            <a:ext cx="8135938" cy="532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483"/>
    </mc:Choice>
    <mc:Fallback>
      <p:transition spd="slow" advTm="11483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6147" name="Picture 4" descr="kartochkal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0"/>
            <a:ext cx="6551612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638"/>
    </mc:Choice>
    <mc:Fallback>
      <p:transition spd="slow" advTm="1663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7172" name="Picture 4" descr="card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8207375" cy="568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7893"/>
    </mc:Choice>
    <mc:Fallback>
      <p:transition spd="slow" advTm="17893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8195" name="Рисунок 2"/>
          <p:cNvSpPr>
            <a:spLocks noGrp="1" noTextEdit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8197" name="Picture 2" descr="C:\Users\Дима\Desktop\Блокадный хлеб\0023-023-S-20-nojabrja-1941-goda-sluzhaschie-izhdiventsy-i-deti-poluchali-po-125-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8493"/>
    </mc:Choice>
    <mc:Fallback>
      <p:transition spd="slow" advTm="18493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A000F07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084763"/>
            <a:ext cx="8229600" cy="1512887"/>
          </a:xfrm>
        </p:spPr>
        <p:txBody>
          <a:bodyPr/>
          <a:lstStyle/>
          <a:p>
            <a:pPr algn="r" eaLnBrk="1" hangingPunct="1">
              <a:buFont typeface="Wingdings" pitchFamily="2" charset="2"/>
              <a:buNone/>
              <a:defRPr/>
            </a:pPr>
            <a:endParaRPr lang="ru-RU" smtClean="0"/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ru-RU" sz="4400" smtClean="0">
                <a:solidFill>
                  <a:schemeClr val="folHlink"/>
                </a:solidFill>
              </a:rPr>
              <a:t>125 грамм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972"/>
    </mc:Choice>
    <mc:Fallback>
      <p:transition spd="slow" advTm="16972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10243" name="Рисунок 2"/>
          <p:cNvSpPr>
            <a:spLocks noGrp="1" noTextEdit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10245" name="Picture 2" descr="C:\Users\Дима\Desktop\Блокадный хлеб\img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8057"/>
    </mc:Choice>
    <mc:Fallback>
      <p:transition spd="slow" advTm="18057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102</TotalTime>
  <Words>11</Words>
  <Application>Microsoft Office PowerPoint</Application>
  <PresentationFormat>Экран (4:3)</PresentationFormat>
  <Paragraphs>5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Текстура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Марина Михайловна</cp:lastModifiedBy>
  <cp:revision>11</cp:revision>
  <dcterms:created xsi:type="dcterms:W3CDTF">2010-05-14T09:21:16Z</dcterms:created>
  <dcterms:modified xsi:type="dcterms:W3CDTF">2013-04-15T07:19:44Z</dcterms:modified>
</cp:coreProperties>
</file>