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76" r:id="rId3"/>
    <p:sldId id="275" r:id="rId4"/>
    <p:sldId id="258" r:id="rId5"/>
    <p:sldId id="259" r:id="rId6"/>
    <p:sldId id="273" r:id="rId7"/>
    <p:sldId id="266" r:id="rId8"/>
    <p:sldId id="265" r:id="rId9"/>
    <p:sldId id="27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78" d="100"/>
          <a:sy n="78" d="100"/>
        </p:scale>
        <p:origin x="-10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234ECB-7982-4D47-B862-FB4711461AB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E73E02-14E8-4BFD-97F4-4EDA989F0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84;&#1077;&#1088;&#1086;&#1087;&#1088;&#1080;&#1103;&#1090;&#1080;&#1077;%20%20&#1083;&#1086;&#1078;&#1082;&#1072;\&#1089;&#1083;&#1091;&#1096;&#1072;&#1090;&#1100;\Mladshaya-gruppa-Russkie-lozhki(muzanator.com).mp3" TargetMode="Externa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gif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hyperlink" Target="http://4.bp.blogspot.com/-V5Pc-zRpRX8/Ulpil5UfSYI/AAAAAAAAGdk/QVMuWD7rmjE/s1600/88136062_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3.bp.blogspot.com/-R28MrYvaT0Q/Ulphcdn3h5I/AAAAAAAAGdY/dt6VWakw4oM/s1600/0_1ffdd_bc8407a4_L.jpg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26" name="Picture 2" descr="C:\Documents and Settings\Admin\Рабочий стол\100KM550\100_7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883" y="1146373"/>
            <a:ext cx="5492517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115616" y="612973"/>
            <a:ext cx="5224664" cy="533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6238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Где хотенье, там и уменье! 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075" name="Picture 3" descr="C:\Documents and Settings\Admin\Мои документы\Downloads\4161_a8e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0739">
            <a:off x="481224" y="175627"/>
            <a:ext cx="2098215" cy="157163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Downloads\hohlom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59912">
            <a:off x="5066406" y="140295"/>
            <a:ext cx="1655774" cy="181144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ложка\0_2bab0_c7a623cb_X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69283">
            <a:off x="259404" y="3580766"/>
            <a:ext cx="2095515" cy="1571636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ложка\korotkova_vita_12let_rossiya_bukv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08112">
            <a:off x="2846160" y="3573371"/>
            <a:ext cx="1937387" cy="2030163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ложка\vod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23578">
            <a:off x="2828809" y="267686"/>
            <a:ext cx="1972091" cy="1729806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ложка\73083408__1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92528">
            <a:off x="383876" y="1340487"/>
            <a:ext cx="1643074" cy="125695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Downloads\imgpreview (10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232514">
            <a:off x="5904695" y="3478854"/>
            <a:ext cx="669169" cy="2143848"/>
          </a:xfrm>
          <a:prstGeom prst="rect">
            <a:avLst/>
          </a:prstGeom>
          <a:noFill/>
        </p:spPr>
      </p:pic>
      <p:pic>
        <p:nvPicPr>
          <p:cNvPr id="12" name="Mladshaya-gruppa-Russkie-lozhki(muzanato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358214" y="6072206"/>
            <a:ext cx="642941" cy="571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152440">
            <a:off x="434872" y="2137296"/>
            <a:ext cx="683873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«Живите на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красную</a:t>
            </a:r>
          </a:p>
          <a:p>
            <a:pPr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ложку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50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1143000" y="-1154701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100" name="Picture 4" descr="http://www.russika.ru/userimages/425_4146_12639082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462" y="835968"/>
            <a:ext cx="2987434" cy="196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6109" y="128826"/>
            <a:ext cx="2349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Дымково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go3.imgsmail.ru/imgpreview?key=http%3A//www.adverno-volgograd.ru/content/visitor/images/201205/14/f20120514204915-dsc05953.jpg&amp;mb=imgdb_preview_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9215" y="1474208"/>
            <a:ext cx="2477893" cy="33682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93319" y="692696"/>
            <a:ext cx="2235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Городец</a:t>
            </a:r>
          </a:p>
        </p:txBody>
      </p:sp>
      <p:pic>
        <p:nvPicPr>
          <p:cNvPr id="7" name="Picture 4" descr="http://go3.imgsmail.ru/imgpreview?key=http%3A//blog.hmstudio.com.ua/wp-content/uploads/2013/03/303.jpg&amp;mb=imgdb_preview_5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109" y="3364878"/>
            <a:ext cx="2710008" cy="2490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6794" y="2804379"/>
            <a:ext cx="1663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Гжель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124" name="Picture 4" descr="http://go4.imgsmail.ru/imgpreview?key=http%3A//img.megaobzor.com/hardmind/artpreview/Hohloma92.jpg&amp;mb=imgdb_preview_1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1382289" cy="2071702"/>
          </a:xfrm>
          <a:prstGeom prst="rect">
            <a:avLst/>
          </a:prstGeom>
          <a:noFill/>
        </p:spPr>
      </p:pic>
      <p:pic>
        <p:nvPicPr>
          <p:cNvPr id="5126" name="Picture 6" descr="http://go2.imgsmail.ru/imgpreview?key=http%3A//woodenarts.ru/images/10.jpg&amp;mb=imgdb_preview_4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8"/>
            <a:ext cx="1928826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290"/>
            <a:ext cx="4197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Хохлома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Downloads\Hohloma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071810"/>
            <a:ext cx="1952620" cy="209209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Downloads\imgpreview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428736"/>
            <a:ext cx="1433511" cy="191411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Downloads\imgpreview (1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429000"/>
            <a:ext cx="2666744" cy="183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Picture 2" descr="C:\Documents and Settings\Admin\Мои документы\Downloads\11(1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6448436" cy="466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39290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14686"/>
            <a:ext cx="4214842" cy="18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5453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 ложки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3766">
            <a:off x="3810164" y="1628685"/>
            <a:ext cx="1854075" cy="1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22655">
            <a:off x="5050905" y="1475366"/>
            <a:ext cx="2715781" cy="155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75549">
            <a:off x="4957903" y="3526165"/>
            <a:ext cx="2182539" cy="16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747189">
            <a:off x="3440130" y="434810"/>
            <a:ext cx="321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Игровые ложки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54860">
            <a:off x="435277" y="530600"/>
            <a:ext cx="2566659" cy="170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8548" y="2060848"/>
            <a:ext cx="2255993" cy="185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89254">
            <a:off x="226383" y="3675325"/>
            <a:ext cx="2275186" cy="133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rot="19945961">
            <a:off x="2317530" y="4129446"/>
            <a:ext cx="263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Игрушки из ложек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074" name="Picture 2" descr="C:\Documents and Settings\Admin\Мои документы\Downloads\d3d3Lm50bS10di5ydS8uY2FjaGUvaW1hZ2VzL2ltZ182LzM5NXg1NzZfMV8wX19pbWFnZXNfYnVja2x1c2hpLmpwZz9fX2lkPTE5OT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42852"/>
            <a:ext cx="4041829" cy="299811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Downloads\d3d3Lm1rLnJ1L3VwbG9hZC9pYmxvY2tfbWsvNDc1LzZmLzY4Lzc1L0RFVEFJTF9QSUNUVVJFXzcyOTI2NV81MDA1Nzg3MS5qcGc_X19pZD0xOTkyMQ==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2420888"/>
            <a:ext cx="3604705" cy="2701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65296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928802"/>
            <a:ext cx="361527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4071942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Ложкарный промысел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857232"/>
            <a:ext cx="3961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Ложкарный базар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\рамочки\рамк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1142999" y="-1142999"/>
            <a:ext cx="6858000" cy="914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/>
          <a:srcRect b="4796"/>
          <a:stretch/>
        </p:blipFill>
        <p:spPr bwMode="auto">
          <a:xfrm>
            <a:off x="590741" y="166443"/>
            <a:ext cx="1749012" cy="23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semen_l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718019"/>
            <a:ext cx="1728192" cy="237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3.bp.blogspot.com/-R28MrYvaT0Q/Ulphcdn3h5I/AAAAAAAAGdY/dt6VWakw4oM/s200/0_1ffdd_bc8407a4_L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5816" y="261540"/>
            <a:ext cx="1938188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4.bp.blogspot.com/-V5Pc-zRpRX8/Ulpil5UfSYI/AAAAAAAAGdk/QVMuWD7rmjE/s200/88136062_1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70519" y="2527944"/>
            <a:ext cx="1728193" cy="254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29588" y="627296"/>
            <a:ext cx="2664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«Ложка вкуса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(г. Н. Новгород)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9374" y="4081227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ложке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(г. Ульяновск)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556</TotalTime>
  <Words>49</Words>
  <Application>Microsoft Office PowerPoint</Application>
  <PresentationFormat>Экран (4:3)</PresentationFormat>
  <Paragraphs>16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Лукьян</cp:lastModifiedBy>
  <cp:revision>63</cp:revision>
  <dcterms:created xsi:type="dcterms:W3CDTF">2013-12-03T20:33:43Z</dcterms:created>
  <dcterms:modified xsi:type="dcterms:W3CDTF">2014-11-16T14:51:31Z</dcterms:modified>
</cp:coreProperties>
</file>