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3" r:id="rId4"/>
    <p:sldId id="264" r:id="rId5"/>
    <p:sldId id="269" r:id="rId6"/>
    <p:sldId id="270" r:id="rId7"/>
    <p:sldId id="268" r:id="rId8"/>
    <p:sldId id="271" r:id="rId9"/>
    <p:sldId id="272" r:id="rId10"/>
    <p:sldId id="273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6600"/>
    <a:srgbClr val="FF6600"/>
    <a:srgbClr val="996633"/>
    <a:srgbClr val="006600"/>
    <a:srgbClr val="FF9900"/>
    <a:srgbClr val="CC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2B040-2B0C-44E9-A915-E48FF7D7F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A9C41-517A-400D-911A-CEA299D15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9849-C351-4A99-ACAD-D30E071EC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8687A-85FC-454D-9034-105A4D3EB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43B6A-059B-47FA-8C89-B231A7CE2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73F0E-82EE-4181-9352-3F232FA13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ED4B-910E-4CBA-9284-D12FDB44B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5E69-D48B-4CE7-9691-7C899FDEE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57A5-AA3A-4791-8283-873FAC78B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33428-AC99-407C-9A80-CEB0FCD7C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38083-1C83-4A05-B75C-1F4F65441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B25D7F-7C54-4F68-B3A4-B2971A125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K:\&#1041;&#1091;&#1082;&#1074;&#1072;&#1088;&#1100;\druzhba_s_bukvarem_-.mp3" TargetMode="External"/><Relationship Id="rId1" Type="http://schemas.openxmlformats.org/officeDocument/2006/relationships/audio" Target="file:///K:\&#1041;&#1091;&#1082;&#1074;&#1072;&#1088;&#1100;\&#1044;&#1077;&#1090;&#1089;&#1082;&#1080;&#1077;%20&#1087;&#1077;&#1089;&#1085;&#1080;%20-%20&#1063;&#1077;&#1084;&#1091;%20&#1059;&#1095;&#1072;&#1090;%20&#1042;%20&#1064;&#1082;&#1086;&#1083;&#1077;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\Desktop\&#1064;&#1082;&#1086;&#1083;&#1072;\&#1052;&#1072;&#1090;&#1077;&#1088;&#1080;&#1072;&#1083;&#1099;%20&#1092;&#1083;&#1101;&#1096;&#1077;&#1082;\&#1041;&#1091;&#1082;&#1074;&#1072;&#1088;&#1100;1\&#1060;&#1080;&#1083;&#1100;&#1084;.wmv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odryga.com.ua/forum/6-245-3" TargetMode="External"/><Relationship Id="rId3" Type="http://schemas.openxmlformats.org/officeDocument/2006/relationships/hyperlink" Target="http://filinkova-nasty.narod.ru/images/7_0065.jpg" TargetMode="External"/><Relationship Id="rId7" Type="http://schemas.openxmlformats.org/officeDocument/2006/relationships/hyperlink" Target="http://blog.trud.ru/users/tichomolowa/post181301520/" TargetMode="External"/><Relationship Id="rId12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birint.ru/screenshot/goods/113577/1/" TargetMode="External"/><Relationship Id="rId11" Type="http://schemas.openxmlformats.org/officeDocument/2006/relationships/hyperlink" Target="http://pedsovet.su/" TargetMode="External"/><Relationship Id="rId5" Type="http://schemas.openxmlformats.org/officeDocument/2006/relationships/hyperlink" Target="http://allday.ru/" TargetMode="External"/><Relationship Id="rId10" Type="http://schemas.openxmlformats.org/officeDocument/2006/relationships/hyperlink" Target="http://www.liveinternet.ru/users/3537344/post150197798/" TargetMode="External"/><Relationship Id="rId4" Type="http://schemas.openxmlformats.org/officeDocument/2006/relationships/hyperlink" Target="http://www.filipok.ru/show_good.php?idtov=5773" TargetMode="External"/><Relationship Id="rId9" Type="http://schemas.openxmlformats.org/officeDocument/2006/relationships/hyperlink" Target="http://www.coollady.ru/pic/0002/015/3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file:///K:\&#1041;&#1091;&#1082;&#1074;&#1072;&#1088;&#1100;\Detskie-Pesenka-o-bukvah-minus(muzofon.com).mp3" TargetMode="External"/><Relationship Id="rId1" Type="http://schemas.openxmlformats.org/officeDocument/2006/relationships/audio" Target="file:///K:\&#1041;&#1091;&#1082;&#1074;&#1072;&#1088;&#1100;\proshchay_bukvar_-_0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E6"/>
            </a:gs>
            <a:gs pos="50000">
              <a:srgbClr val="99CCFF"/>
            </a:gs>
            <a:gs pos="100000">
              <a:srgbClr val="0000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2052" name="Группа 17"/>
          <p:cNvGrpSpPr>
            <a:grpSpLocks/>
          </p:cNvGrpSpPr>
          <p:nvPr/>
        </p:nvGrpSpPr>
        <p:grpSpPr bwMode="auto">
          <a:xfrm>
            <a:off x="6572250" y="2571750"/>
            <a:ext cx="2105025" cy="3043238"/>
            <a:chOff x="6572264" y="2571744"/>
            <a:chExt cx="2105025" cy="3043237"/>
          </a:xfrm>
        </p:grpSpPr>
        <p:pic>
          <p:nvPicPr>
            <p:cNvPr id="2063" name="Picture 5" descr="7_0064"/>
            <p:cNvPicPr>
              <a:picLocks noChangeAspect="1" noChangeArrowheads="1"/>
            </p:cNvPicPr>
            <p:nvPr/>
          </p:nvPicPr>
          <p:blipFill>
            <a:blip r:embed="rId4" cstate="email"/>
            <a:srcRect r="-345"/>
            <a:stretch>
              <a:fillRect/>
            </a:stretch>
          </p:blipFill>
          <p:spPr bwMode="auto">
            <a:xfrm>
              <a:off x="6572264" y="2571744"/>
              <a:ext cx="2105025" cy="304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6" descr="92[1]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4994612">
              <a:off x="7117323" y="3687073"/>
              <a:ext cx="2093912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3" name="Picture 14" descr="Книг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85938" y="428625"/>
            <a:ext cx="53292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Rectangle 21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055" name="Rectangle 24"/>
          <p:cNvSpPr>
            <a:spLocks noChangeArrowheads="1"/>
          </p:cNvSpPr>
          <p:nvPr/>
        </p:nvSpPr>
        <p:spPr bwMode="auto">
          <a:xfrm>
            <a:off x="11160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66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 rot="771960">
            <a:off x="8270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b="1"/>
              <a:t>Б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1571612"/>
            <a:ext cx="655280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Прощай, Букварь!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571744"/>
            <a:ext cx="60165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Прощай, Азбука!</a:t>
            </a:r>
          </a:p>
        </p:txBody>
      </p:sp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14563" y="3857625"/>
            <a:ext cx="2000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3857625"/>
            <a:ext cx="2000250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Детские песни - Чему 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14813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druzhba_s_bukvarem_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4368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479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74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E6"/>
            </a:gs>
            <a:gs pos="50000">
              <a:srgbClr val="99CCFF"/>
            </a:gs>
            <a:gs pos="100000">
              <a:srgbClr val="0000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2" name="Picture 6" descr="Книг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b="1"/>
              <a:t>Б</a:t>
            </a: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1042988" y="5013325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2299" name="Rectangle 15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Интернет - ресурсы</a:t>
            </a:r>
          </a:p>
        </p:txBody>
      </p:sp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500063" y="2000250"/>
            <a:ext cx="79930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hlinkClick r:id="rId3"/>
              </a:rPr>
              <a:t>http://filinkova-nasty.narod.ru/images/7_0065.jpg</a:t>
            </a:r>
            <a:r>
              <a:rPr lang="ru-RU"/>
              <a:t> - картинка Буратино</a:t>
            </a:r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>
              <a:buFontTx/>
              <a:buAutoNum type="arabicPeriod" startAt="2"/>
            </a:pPr>
            <a:r>
              <a:rPr lang="ru-RU">
                <a:hlinkClick r:id="rId4"/>
              </a:rPr>
              <a:t>http://www.filipok.ru/show_good.php?idtov=5773</a:t>
            </a:r>
            <a:r>
              <a:rPr lang="ru-RU"/>
              <a:t> – кубики «Алфавит»</a:t>
            </a:r>
          </a:p>
          <a:p>
            <a:pPr marL="342900" indent="-342900">
              <a:buFontTx/>
              <a:buAutoNum type="arabicPeriod" startAt="2"/>
            </a:pPr>
            <a:endParaRPr lang="ru-RU"/>
          </a:p>
          <a:p>
            <a:pPr marL="342900" indent="-342900">
              <a:buFontTx/>
              <a:buAutoNum type="arabicPeriod" startAt="3"/>
            </a:pPr>
            <a:r>
              <a:rPr lang="ru-RU">
                <a:hlinkClick r:id="rId5"/>
              </a:rPr>
              <a:t>http://allday.ru/</a:t>
            </a:r>
            <a:r>
              <a:rPr lang="ru-RU"/>
              <a:t> - полочка с книгами</a:t>
            </a:r>
          </a:p>
          <a:p>
            <a:pPr marL="342900" indent="-342900">
              <a:buFontTx/>
              <a:buAutoNum type="arabicPeriod" startAt="3"/>
            </a:pPr>
            <a:r>
              <a:rPr lang="en-US">
                <a:hlinkClick r:id="rId6"/>
              </a:rPr>
              <a:t>http://www.labirint.ru/screenshot/goods/113577/1/</a:t>
            </a:r>
            <a:r>
              <a:rPr lang="ru-RU"/>
              <a:t> - фон «Лесная школа»</a:t>
            </a:r>
          </a:p>
          <a:p>
            <a:pPr marL="342900" indent="-342900">
              <a:buFontTx/>
              <a:buAutoNum type="arabicPeriod" startAt="3"/>
            </a:pPr>
            <a:r>
              <a:rPr lang="en-US">
                <a:hlinkClick r:id="rId7"/>
              </a:rPr>
              <a:t>http://blog.trud.ru/users/tichomolowa/post181301520/</a:t>
            </a:r>
            <a:r>
              <a:rPr lang="ru-RU"/>
              <a:t> - фон «Доска»</a:t>
            </a:r>
          </a:p>
          <a:p>
            <a:pPr marL="342900" indent="-342900">
              <a:buFontTx/>
              <a:buAutoNum type="arabicPeriod" startAt="3"/>
            </a:pPr>
            <a:r>
              <a:rPr lang="en-US">
                <a:hlinkClick r:id="rId8"/>
              </a:rPr>
              <a:t>http://podryga.com.ua/forum/6-245-3</a:t>
            </a:r>
            <a:r>
              <a:rPr lang="ru-RU"/>
              <a:t> - кошка</a:t>
            </a:r>
          </a:p>
          <a:p>
            <a:pPr marL="342900" indent="-342900">
              <a:buFontTx/>
              <a:buAutoNum type="arabicPeriod" startAt="3"/>
            </a:pPr>
            <a:r>
              <a:rPr lang="en-US">
                <a:hlinkClick r:id="rId9"/>
              </a:rPr>
              <a:t>http://www.coollady.ru/pic/0002/015/32.jpg</a:t>
            </a:r>
            <a:r>
              <a:rPr lang="ru-RU"/>
              <a:t> - бант</a:t>
            </a:r>
          </a:p>
          <a:p>
            <a:pPr marL="342900" indent="-342900">
              <a:buFontTx/>
              <a:buAutoNum type="arabicPeriod" startAt="3"/>
            </a:pPr>
            <a:r>
              <a:rPr lang="en-US">
                <a:hlinkClick r:id="rId10"/>
              </a:rPr>
              <a:t>http://www.liveinternet.ru/users/3537344/post150197798/</a:t>
            </a:r>
            <a:r>
              <a:rPr lang="ru-RU"/>
              <a:t> - буквы</a:t>
            </a:r>
          </a:p>
          <a:p>
            <a:pPr marL="342900" indent="-342900">
              <a:buFontTx/>
              <a:buAutoNum type="arabicPeriod" startAt="3"/>
            </a:pPr>
            <a:r>
              <a:rPr lang="ru-RU">
                <a:solidFill>
                  <a:schemeClr val="accent2"/>
                </a:solidFill>
                <a:hlinkClick r:id="rId11"/>
              </a:rPr>
              <a:t>http://pedsovet.su/</a:t>
            </a:r>
            <a:r>
              <a:rPr lang="ru-RU">
                <a:solidFill>
                  <a:schemeClr val="accent2"/>
                </a:solidFill>
              </a:rPr>
              <a:t> - шаблон презентации - Ермилова Марина Владимировна, учитель русского языка и литературы МОУ средняя общеобразовательная школа № 1 г. Гуково</a:t>
            </a:r>
            <a:endParaRPr lang="ru-RU"/>
          </a:p>
        </p:txBody>
      </p:sp>
      <p:pic>
        <p:nvPicPr>
          <p:cNvPr id="12301" name="Picture 16" descr="Картинка 20 из 37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143250" y="5715000"/>
            <a:ext cx="40338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7"/>
          <p:cNvGrpSpPr>
            <a:grpSpLocks/>
          </p:cNvGrpSpPr>
          <p:nvPr/>
        </p:nvGrpSpPr>
        <p:grpSpPr bwMode="auto">
          <a:xfrm>
            <a:off x="214313" y="142875"/>
            <a:ext cx="8783637" cy="6553200"/>
            <a:chOff x="214282" y="142852"/>
            <a:chExt cx="8783637" cy="6553200"/>
          </a:xfrm>
        </p:grpSpPr>
        <p:grpSp>
          <p:nvGrpSpPr>
            <p:cNvPr id="3085" name="Группа 5"/>
            <p:cNvGrpSpPr>
              <a:grpSpLocks/>
            </p:cNvGrpSpPr>
            <p:nvPr/>
          </p:nvGrpSpPr>
          <p:grpSpPr bwMode="auto">
            <a:xfrm>
              <a:off x="214282" y="142852"/>
              <a:ext cx="8783637" cy="6553200"/>
              <a:chOff x="179388" y="188913"/>
              <a:chExt cx="8783637" cy="6553200"/>
            </a:xfrm>
          </p:grpSpPr>
          <p:sp>
            <p:nvSpPr>
              <p:cNvPr id="3093" name="AutoShape 2"/>
              <p:cNvSpPr>
                <a:spLocks noChangeArrowheads="1"/>
              </p:cNvSpPr>
              <p:nvPr/>
            </p:nvSpPr>
            <p:spPr bwMode="auto">
              <a:xfrm>
                <a:off x="179388" y="188913"/>
                <a:ext cx="8783637" cy="6553200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AutoShape 3"/>
              <p:cNvSpPr>
                <a:spLocks noChangeArrowheads="1"/>
              </p:cNvSpPr>
              <p:nvPr/>
            </p:nvSpPr>
            <p:spPr bwMode="auto">
              <a:xfrm>
                <a:off x="395288" y="404813"/>
                <a:ext cx="8280400" cy="611981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6" name="Группа 16"/>
            <p:cNvGrpSpPr>
              <a:grpSpLocks/>
            </p:cNvGrpSpPr>
            <p:nvPr/>
          </p:nvGrpSpPr>
          <p:grpSpPr bwMode="auto">
            <a:xfrm>
              <a:off x="214282" y="5072074"/>
              <a:ext cx="1800225" cy="1582738"/>
              <a:chOff x="323850" y="5013325"/>
              <a:chExt cx="1800225" cy="1582738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 rot="20807026">
                <a:off x="323850" y="6092791"/>
                <a:ext cx="647700" cy="503237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5000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defRPr/>
                </a:pPr>
                <a:r>
                  <a:rPr lang="ru-RU" sz="2800" b="1">
                    <a:solidFill>
                      <a:srgbClr val="FF3300"/>
                    </a:solidFill>
                  </a:rPr>
                  <a:t>А</a:t>
                </a:r>
              </a:p>
            </p:txBody>
          </p:sp>
          <p:sp>
            <p:nvSpPr>
              <p:cNvPr id="3088" name="Rectangle 9"/>
              <p:cNvSpPr>
                <a:spLocks noChangeArrowheads="1"/>
              </p:cNvSpPr>
              <p:nvPr/>
            </p:nvSpPr>
            <p:spPr bwMode="auto">
              <a:xfrm>
                <a:off x="900113" y="6092825"/>
                <a:ext cx="647700" cy="50323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50000">
                    <a:srgbClr val="FF3300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ru-RU" sz="2800" b="1">
                    <a:solidFill>
                      <a:srgbClr val="0000E6"/>
                    </a:solidFill>
                  </a:rPr>
                  <a:t>В</a:t>
                </a:r>
              </a:p>
            </p:txBody>
          </p:sp>
          <p:sp>
            <p:nvSpPr>
              <p:cNvPr id="3089" name="Rectangle 13"/>
              <p:cNvSpPr>
                <a:spLocks noChangeArrowheads="1"/>
              </p:cNvSpPr>
              <p:nvPr/>
            </p:nvSpPr>
            <p:spPr bwMode="auto">
              <a:xfrm rot="737716">
                <a:off x="1476375" y="6092825"/>
                <a:ext cx="647700" cy="503238"/>
              </a:xfrm>
              <a:prstGeom prst="rect">
                <a:avLst/>
              </a:prstGeom>
              <a:solidFill>
                <a:srgbClr val="FF33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ru-RU" sz="2800" b="1">
                    <a:solidFill>
                      <a:srgbClr val="FFFF66"/>
                    </a:solidFill>
                  </a:rPr>
                  <a:t>Д</a:t>
                </a: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 rot="771960">
                <a:off x="539750" y="5516528"/>
                <a:ext cx="647700" cy="503238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defRPr/>
                </a:pPr>
                <a:r>
                  <a:rPr lang="ru-RU" sz="2800" b="1" dirty="0"/>
                  <a:t>Б</a:t>
                </a:r>
              </a:p>
            </p:txBody>
          </p:sp>
          <p:sp>
            <p:nvSpPr>
              <p:cNvPr id="3091" name="Rectangle 12"/>
              <p:cNvSpPr>
                <a:spLocks noChangeArrowheads="1"/>
              </p:cNvSpPr>
              <p:nvPr/>
            </p:nvSpPr>
            <p:spPr bwMode="auto">
              <a:xfrm rot="-649070">
                <a:off x="1258888" y="5516563"/>
                <a:ext cx="647700" cy="503237"/>
              </a:xfrm>
              <a:prstGeom prst="rect">
                <a:avLst/>
              </a:prstGeom>
              <a:gradFill rotWithShape="1">
                <a:gsLst>
                  <a:gs pos="0">
                    <a:srgbClr val="0000E6"/>
                  </a:gs>
                  <a:gs pos="50000">
                    <a:srgbClr val="CCECFF"/>
                  </a:gs>
                  <a:gs pos="100000">
                    <a:srgbClr val="0000E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E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ru-RU" sz="2800" b="1">
                    <a:solidFill>
                      <a:srgbClr val="FFCCFF"/>
                    </a:solidFill>
                  </a:rPr>
                  <a:t>Г</a:t>
                </a:r>
              </a:p>
            </p:txBody>
          </p:sp>
          <p:sp>
            <p:nvSpPr>
              <p:cNvPr id="3092" name="Rectangle 15"/>
              <p:cNvSpPr>
                <a:spLocks noChangeArrowheads="1"/>
              </p:cNvSpPr>
              <p:nvPr/>
            </p:nvSpPr>
            <p:spPr bwMode="auto">
              <a:xfrm>
                <a:off x="1042988" y="5013325"/>
                <a:ext cx="647700" cy="503238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CCFF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ru-RU" sz="2800" b="1">
                    <a:solidFill>
                      <a:schemeClr val="bg1"/>
                    </a:solidFill>
                  </a:rPr>
                  <a:t>Е</a:t>
                </a:r>
              </a:p>
            </p:txBody>
          </p:sp>
        </p:grpSp>
      </p:grpSp>
      <p:pic>
        <p:nvPicPr>
          <p:cNvPr id="3075" name="Picture 6" descr="Книг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285852" y="1500174"/>
            <a:ext cx="89911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1428736"/>
            <a:ext cx="89911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14612" y="1785926"/>
            <a:ext cx="89911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 err="1">
                <a:ln w="11430"/>
                <a:solidFill>
                  <a:srgbClr val="33CC3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9600" b="1" dirty="0">
              <a:ln w="11430"/>
              <a:solidFill>
                <a:srgbClr val="33CC3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9124" y="2143116"/>
            <a:ext cx="89911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CC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1857364"/>
            <a:ext cx="89911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286644" y="3500438"/>
            <a:ext cx="89911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FF99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4286256"/>
            <a:ext cx="89911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00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572132" y="4143380"/>
            <a:ext cx="89911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43042" y="3500438"/>
            <a:ext cx="89911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FF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E6"/>
            </a:gs>
            <a:gs pos="50000">
              <a:srgbClr val="99CCFF"/>
            </a:gs>
            <a:gs pos="100000">
              <a:srgbClr val="0000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4100" name="Picture 4" descr="7_0064"/>
          <p:cNvPicPr>
            <a:picLocks noChangeAspect="1" noChangeArrowheads="1"/>
          </p:cNvPicPr>
          <p:nvPr/>
        </p:nvPicPr>
        <p:blipFill>
          <a:blip r:embed="rId2" cstate="email"/>
          <a:srcRect r="-345"/>
          <a:stretch>
            <a:fillRect/>
          </a:stretch>
        </p:blipFill>
        <p:spPr bwMode="auto">
          <a:xfrm>
            <a:off x="6300788" y="3141663"/>
            <a:ext cx="210502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92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994612">
            <a:off x="7093744" y="3715544"/>
            <a:ext cx="20939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Книг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b="1" dirty="0"/>
              <a:t>Б</a:t>
            </a: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4108" name="Rectangle 15"/>
          <p:cNvSpPr>
            <a:spLocks noChangeArrowheads="1"/>
          </p:cNvSpPr>
          <p:nvPr/>
        </p:nvSpPr>
        <p:spPr bwMode="auto">
          <a:xfrm>
            <a:off x="1042988" y="5013325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 rot="21064721">
            <a:off x="2221629" y="1565498"/>
            <a:ext cx="556190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огласные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314" name="Picture 26"/>
          <p:cNvPicPr>
            <a:picLocks noChangeAspect="1" noChangeArrowheads="1"/>
          </p:cNvPicPr>
          <p:nvPr/>
        </p:nvPicPr>
        <p:blipFill>
          <a:blip r:embed="rId5" cstate="email"/>
          <a:srcRect b="-1997"/>
          <a:stretch>
            <a:fillRect/>
          </a:stretch>
        </p:blipFill>
        <p:spPr bwMode="auto">
          <a:xfrm rot="21116618">
            <a:off x="1034694" y="1873903"/>
            <a:ext cx="1368853" cy="1609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6" cstate="email"/>
          <a:srcRect b="-80"/>
          <a:stretch>
            <a:fillRect/>
          </a:stretch>
        </p:blipFill>
        <p:spPr bwMode="auto">
          <a:xfrm rot="21002835">
            <a:off x="1402776" y="3453730"/>
            <a:ext cx="1240038" cy="1460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 rot="21064721">
            <a:off x="2157032" y="3263761"/>
            <a:ext cx="443102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ласные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E6"/>
            </a:gs>
            <a:gs pos="50000">
              <a:srgbClr val="99CCFF"/>
            </a:gs>
            <a:gs pos="100000">
              <a:srgbClr val="0000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28625" y="50006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124" name="Picture 6" descr="Книг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5" name="Группа 21"/>
          <p:cNvGrpSpPr>
            <a:grpSpLocks/>
          </p:cNvGrpSpPr>
          <p:nvPr/>
        </p:nvGrpSpPr>
        <p:grpSpPr bwMode="auto">
          <a:xfrm>
            <a:off x="714375" y="1357313"/>
            <a:ext cx="7715250" cy="1643062"/>
            <a:chOff x="571472" y="1357298"/>
            <a:chExt cx="7715304" cy="1643074"/>
          </a:xfrm>
        </p:grpSpPr>
        <p:sp>
          <p:nvSpPr>
            <p:cNvPr id="17" name="Блок-схема: дисплей 16"/>
            <p:cNvSpPr/>
            <p:nvPr/>
          </p:nvSpPr>
          <p:spPr>
            <a:xfrm rot="5400000">
              <a:off x="464315" y="1464455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Блок-схема: дисплей 17"/>
            <p:cNvSpPr/>
            <p:nvPr/>
          </p:nvSpPr>
          <p:spPr>
            <a:xfrm rot="5400000">
              <a:off x="2035951" y="1464455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Блок-схема: дисплей 18"/>
            <p:cNvSpPr/>
            <p:nvPr/>
          </p:nvSpPr>
          <p:spPr>
            <a:xfrm rot="5400000">
              <a:off x="3607587" y="1464455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Блок-схема: дисплей 19"/>
            <p:cNvSpPr/>
            <p:nvPr/>
          </p:nvSpPr>
          <p:spPr>
            <a:xfrm rot="5400000">
              <a:off x="5179223" y="1464455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Блок-схема: дисплей 20"/>
            <p:cNvSpPr/>
            <p:nvPr/>
          </p:nvSpPr>
          <p:spPr>
            <a:xfrm rot="5400000">
              <a:off x="6750859" y="1464455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785786" y="1571612"/>
            <a:ext cx="131799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79438" y="1571612"/>
            <a:ext cx="87395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056496" y="1571612"/>
            <a:ext cx="106311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71414" y="1571612"/>
            <a:ext cx="97654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31829" y="1571612"/>
            <a:ext cx="99899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</p:txBody>
      </p:sp>
      <p:grpSp>
        <p:nvGrpSpPr>
          <p:cNvPr id="5131" name="Группа 27"/>
          <p:cNvGrpSpPr>
            <a:grpSpLocks/>
          </p:cNvGrpSpPr>
          <p:nvPr/>
        </p:nvGrpSpPr>
        <p:grpSpPr bwMode="auto">
          <a:xfrm>
            <a:off x="714375" y="3071813"/>
            <a:ext cx="7715250" cy="1643062"/>
            <a:chOff x="571472" y="1357298"/>
            <a:chExt cx="7715304" cy="1643074"/>
          </a:xfrm>
        </p:grpSpPr>
        <p:sp>
          <p:nvSpPr>
            <p:cNvPr id="29" name="Блок-схема: дисплей 28"/>
            <p:cNvSpPr/>
            <p:nvPr/>
          </p:nvSpPr>
          <p:spPr>
            <a:xfrm rot="5400000">
              <a:off x="464315" y="1464455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Блок-схема: дисплей 29"/>
            <p:cNvSpPr/>
            <p:nvPr/>
          </p:nvSpPr>
          <p:spPr>
            <a:xfrm rot="5400000">
              <a:off x="2035951" y="1464455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Блок-схема: дисплей 30"/>
            <p:cNvSpPr/>
            <p:nvPr/>
          </p:nvSpPr>
          <p:spPr>
            <a:xfrm rot="5400000">
              <a:off x="3607587" y="1464455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Блок-схема: дисплей 31"/>
            <p:cNvSpPr/>
            <p:nvPr/>
          </p:nvSpPr>
          <p:spPr>
            <a:xfrm rot="5400000">
              <a:off x="5179223" y="1464455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Блок-схема: дисплей 32"/>
            <p:cNvSpPr/>
            <p:nvPr/>
          </p:nvSpPr>
          <p:spPr>
            <a:xfrm rot="5400000">
              <a:off x="6750859" y="1464455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132" name="Группа 33"/>
          <p:cNvGrpSpPr>
            <a:grpSpLocks/>
          </p:cNvGrpSpPr>
          <p:nvPr/>
        </p:nvGrpSpPr>
        <p:grpSpPr bwMode="auto">
          <a:xfrm>
            <a:off x="785813" y="4857750"/>
            <a:ext cx="7715250" cy="1643063"/>
            <a:chOff x="571472" y="1357298"/>
            <a:chExt cx="7715304" cy="1643074"/>
          </a:xfrm>
        </p:grpSpPr>
        <p:sp>
          <p:nvSpPr>
            <p:cNvPr id="35" name="Блок-схема: дисплей 34"/>
            <p:cNvSpPr/>
            <p:nvPr/>
          </p:nvSpPr>
          <p:spPr>
            <a:xfrm rot="5400000">
              <a:off x="464314" y="1464456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Блок-схема: дисплей 35"/>
            <p:cNvSpPr/>
            <p:nvPr/>
          </p:nvSpPr>
          <p:spPr>
            <a:xfrm rot="5400000">
              <a:off x="2035950" y="1464456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Блок-схема: дисплей 36"/>
            <p:cNvSpPr/>
            <p:nvPr/>
          </p:nvSpPr>
          <p:spPr>
            <a:xfrm rot="5400000">
              <a:off x="3607586" y="1464456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Блок-схема: дисплей 37"/>
            <p:cNvSpPr/>
            <p:nvPr/>
          </p:nvSpPr>
          <p:spPr>
            <a:xfrm rot="5400000">
              <a:off x="5179222" y="1464456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Блок-схема: дисплей 38"/>
            <p:cNvSpPr/>
            <p:nvPr/>
          </p:nvSpPr>
          <p:spPr>
            <a:xfrm rot="5400000">
              <a:off x="6750858" y="1464456"/>
              <a:ext cx="1643074" cy="142876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1001390" y="3214686"/>
            <a:ext cx="88678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547378" y="3214686"/>
            <a:ext cx="93807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071934" y="3214686"/>
            <a:ext cx="106311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747068" y="3214686"/>
            <a:ext cx="87395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257790" y="3214686"/>
            <a:ext cx="99578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17036" y="5000636"/>
            <a:ext cx="99578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87069" y="5000636"/>
            <a:ext cx="99899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189162" y="5000636"/>
            <a:ext cx="93807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864296" y="5000636"/>
            <a:ext cx="87395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301977" y="5000636"/>
            <a:ext cx="99899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нутый угол 5"/>
          <p:cNvSpPr/>
          <p:nvPr/>
        </p:nvSpPr>
        <p:spPr>
          <a:xfrm>
            <a:off x="1071563" y="1143000"/>
            <a:ext cx="7000875" cy="4143375"/>
          </a:xfrm>
          <a:prstGeom prst="foldedCorner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285860"/>
            <a:ext cx="6500858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atin typeface="Bookman Old Style" pitchFamily="18" charset="0"/>
              </a:rPr>
              <a:t>Звери и птицы, - </a:t>
            </a:r>
          </a:p>
          <a:p>
            <a:pPr algn="ctr">
              <a:defRPr/>
            </a:pPr>
            <a:r>
              <a:rPr lang="ru-RU" sz="5400" dirty="0">
                <a:latin typeface="Bookman Old Style" pitchFamily="18" charset="0"/>
              </a:rPr>
              <a:t>в школу учиться!</a:t>
            </a:r>
          </a:p>
          <a:p>
            <a:pPr algn="ctr">
              <a:defRPr/>
            </a:pPr>
            <a:r>
              <a:rPr lang="ru-RU" sz="5400" dirty="0">
                <a:latin typeface="Bookman Old Style" pitchFamily="18" charset="0"/>
              </a:rPr>
              <a:t>Учиться читать, </a:t>
            </a:r>
          </a:p>
          <a:p>
            <a:pPr algn="ctr">
              <a:defRPr/>
            </a:pPr>
            <a:r>
              <a:rPr lang="ru-RU" sz="5400" dirty="0">
                <a:latin typeface="Bookman Old Style" pitchFamily="18" charset="0"/>
              </a:rPr>
              <a:t>Учиться считать!</a:t>
            </a:r>
          </a:p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500166" y="1857364"/>
            <a:ext cx="131799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1857364"/>
            <a:ext cx="87395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1857364"/>
            <a:ext cx="106311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28472" y="1857364"/>
            <a:ext cx="97654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60259" y="1857364"/>
            <a:ext cx="99899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5"/>
          <p:cNvGrpSpPr>
            <a:grpSpLocks/>
          </p:cNvGrpSpPr>
          <p:nvPr/>
        </p:nvGrpSpPr>
        <p:grpSpPr bwMode="auto">
          <a:xfrm>
            <a:off x="214313" y="142875"/>
            <a:ext cx="8783637" cy="6553200"/>
            <a:chOff x="179388" y="188913"/>
            <a:chExt cx="8783637" cy="6553200"/>
          </a:xfrm>
        </p:grpSpPr>
        <p:sp>
          <p:nvSpPr>
            <p:cNvPr id="13" name="AutoShape 2"/>
            <p:cNvSpPr>
              <a:spLocks noChangeArrowheads="1"/>
            </p:cNvSpPr>
            <p:nvPr/>
          </p:nvSpPr>
          <p:spPr bwMode="auto">
            <a:xfrm>
              <a:off x="179388" y="188913"/>
              <a:ext cx="8783637" cy="65532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endParaRPr lang="ru-RU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395288" y="404813"/>
              <a:ext cx="8280400" cy="61198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/>
          <a:srcRect l="12500" t="20312" r="8984" b="18750"/>
          <a:stretch>
            <a:fillRect/>
          </a:stretch>
        </p:blipFill>
        <p:spPr bwMode="auto">
          <a:xfrm>
            <a:off x="642910" y="428604"/>
            <a:ext cx="385765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email"/>
          <a:srcRect t="12669" b="11317"/>
          <a:stretch>
            <a:fillRect/>
          </a:stretch>
        </p:blipFill>
        <p:spPr bwMode="auto">
          <a:xfrm>
            <a:off x="5286375" y="1714500"/>
            <a:ext cx="34623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360474" y="500042"/>
            <a:ext cx="21066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78017" y="4286256"/>
            <a:ext cx="32148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   А</a:t>
            </a: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25" y="3000375"/>
            <a:ext cx="3357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675075" y="4929198"/>
            <a:ext cx="218361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   НТ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857752" y="1643050"/>
            <a:ext cx="6078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676272" y="2285992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390784" y="5357826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57036" y="5357826"/>
            <a:ext cx="7232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76734" y="5357826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86182" y="500042"/>
            <a:ext cx="7617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12827" y="4922848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332682" y="4271968"/>
            <a:ext cx="684804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10243 -0.16805 " pathEditMode="relative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556E-6 L 0.40156 0.29399 " pathEditMode="relative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65365 -0.07338 " pathEditMode="relative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4"/>
          <p:cNvGrpSpPr>
            <a:grpSpLocks/>
          </p:cNvGrpSpPr>
          <p:nvPr/>
        </p:nvGrpSpPr>
        <p:grpSpPr bwMode="auto">
          <a:xfrm>
            <a:off x="214313" y="142875"/>
            <a:ext cx="8783637" cy="6553200"/>
            <a:chOff x="214282" y="142852"/>
            <a:chExt cx="8783637" cy="6553200"/>
          </a:xfrm>
        </p:grpSpPr>
        <p:grpSp>
          <p:nvGrpSpPr>
            <p:cNvPr id="9221" name="Группа 5"/>
            <p:cNvGrpSpPr>
              <a:grpSpLocks/>
            </p:cNvGrpSpPr>
            <p:nvPr/>
          </p:nvGrpSpPr>
          <p:grpSpPr bwMode="auto">
            <a:xfrm>
              <a:off x="214282" y="142852"/>
              <a:ext cx="8783637" cy="6553200"/>
              <a:chOff x="179388" y="188913"/>
              <a:chExt cx="8783637" cy="6553200"/>
            </a:xfrm>
          </p:grpSpPr>
          <p:sp>
            <p:nvSpPr>
              <p:cNvPr id="9229" name="AutoShape 2"/>
              <p:cNvSpPr>
                <a:spLocks noChangeArrowheads="1"/>
              </p:cNvSpPr>
              <p:nvPr/>
            </p:nvSpPr>
            <p:spPr bwMode="auto">
              <a:xfrm>
                <a:off x="179388" y="188913"/>
                <a:ext cx="8783637" cy="6553200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0" name="AutoShape 3"/>
              <p:cNvSpPr>
                <a:spLocks noChangeArrowheads="1"/>
              </p:cNvSpPr>
              <p:nvPr/>
            </p:nvSpPr>
            <p:spPr bwMode="auto">
              <a:xfrm>
                <a:off x="395288" y="404813"/>
                <a:ext cx="8280400" cy="611981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222" name="Группа 16"/>
            <p:cNvGrpSpPr>
              <a:grpSpLocks/>
            </p:cNvGrpSpPr>
            <p:nvPr/>
          </p:nvGrpSpPr>
          <p:grpSpPr bwMode="auto">
            <a:xfrm>
              <a:off x="214282" y="5072074"/>
              <a:ext cx="1800225" cy="1582738"/>
              <a:chOff x="323850" y="5013325"/>
              <a:chExt cx="1800225" cy="1582738"/>
            </a:xfrm>
          </p:grpSpPr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 rot="20807026">
                <a:off x="323850" y="6092791"/>
                <a:ext cx="647700" cy="503237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5000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defRPr/>
                </a:pPr>
                <a:r>
                  <a:rPr lang="ru-RU" sz="2800" b="1">
                    <a:solidFill>
                      <a:srgbClr val="FF3300"/>
                    </a:solidFill>
                  </a:rPr>
                  <a:t>А</a:t>
                </a:r>
              </a:p>
            </p:txBody>
          </p:sp>
          <p:sp>
            <p:nvSpPr>
              <p:cNvPr id="9224" name="Rectangle 9"/>
              <p:cNvSpPr>
                <a:spLocks noChangeArrowheads="1"/>
              </p:cNvSpPr>
              <p:nvPr/>
            </p:nvSpPr>
            <p:spPr bwMode="auto">
              <a:xfrm>
                <a:off x="900113" y="6092825"/>
                <a:ext cx="647700" cy="50323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50000">
                    <a:srgbClr val="FF3300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ru-RU" sz="2800" b="1">
                    <a:solidFill>
                      <a:srgbClr val="0000E6"/>
                    </a:solidFill>
                  </a:rPr>
                  <a:t>В</a:t>
                </a:r>
              </a:p>
            </p:txBody>
          </p:sp>
          <p:sp>
            <p:nvSpPr>
              <p:cNvPr id="9225" name="Rectangle 13"/>
              <p:cNvSpPr>
                <a:spLocks noChangeArrowheads="1"/>
              </p:cNvSpPr>
              <p:nvPr/>
            </p:nvSpPr>
            <p:spPr bwMode="auto">
              <a:xfrm rot="737716">
                <a:off x="1476375" y="6092825"/>
                <a:ext cx="647700" cy="503238"/>
              </a:xfrm>
              <a:prstGeom prst="rect">
                <a:avLst/>
              </a:prstGeom>
              <a:solidFill>
                <a:srgbClr val="FF33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ru-RU" sz="2800" b="1">
                    <a:solidFill>
                      <a:srgbClr val="FFFF66"/>
                    </a:solidFill>
                  </a:rPr>
                  <a:t>Д</a:t>
                </a: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 rot="771960">
                <a:off x="539750" y="5516528"/>
                <a:ext cx="647700" cy="503238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defRPr/>
                </a:pPr>
                <a:r>
                  <a:rPr lang="ru-RU" sz="2800" b="1" dirty="0"/>
                  <a:t>Б</a:t>
                </a:r>
              </a:p>
            </p:txBody>
          </p:sp>
          <p:sp>
            <p:nvSpPr>
              <p:cNvPr id="9227" name="Rectangle 12"/>
              <p:cNvSpPr>
                <a:spLocks noChangeArrowheads="1"/>
              </p:cNvSpPr>
              <p:nvPr/>
            </p:nvSpPr>
            <p:spPr bwMode="auto">
              <a:xfrm rot="-649070">
                <a:off x="1258888" y="5516563"/>
                <a:ext cx="647700" cy="503237"/>
              </a:xfrm>
              <a:prstGeom prst="rect">
                <a:avLst/>
              </a:prstGeom>
              <a:gradFill rotWithShape="1">
                <a:gsLst>
                  <a:gs pos="0">
                    <a:srgbClr val="0000E6"/>
                  </a:gs>
                  <a:gs pos="50000">
                    <a:srgbClr val="CCECFF"/>
                  </a:gs>
                  <a:gs pos="100000">
                    <a:srgbClr val="0000E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E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ru-RU" sz="2800" b="1">
                    <a:solidFill>
                      <a:srgbClr val="FFCCFF"/>
                    </a:solidFill>
                  </a:rPr>
                  <a:t>Г</a:t>
                </a:r>
              </a:p>
            </p:txBody>
          </p:sp>
          <p:sp>
            <p:nvSpPr>
              <p:cNvPr id="9228" name="Rectangle 15"/>
              <p:cNvSpPr>
                <a:spLocks noChangeArrowheads="1"/>
              </p:cNvSpPr>
              <p:nvPr/>
            </p:nvSpPr>
            <p:spPr bwMode="auto">
              <a:xfrm>
                <a:off x="1042988" y="5013325"/>
                <a:ext cx="647700" cy="503238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CCFF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ru-RU" sz="2800" b="1">
                    <a:solidFill>
                      <a:schemeClr val="bg1"/>
                    </a:solidFill>
                  </a:rPr>
                  <a:t>Е</a:t>
                </a:r>
              </a:p>
            </p:txBody>
          </p:sp>
        </p:grpSp>
      </p:grpSp>
      <p:pic>
        <p:nvPicPr>
          <p:cNvPr id="9219" name="Picture 6" descr="Книг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90470" y="1928802"/>
            <a:ext cx="8172750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топота копыт</a:t>
            </a:r>
          </a:p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пыль по полю летит.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4"/>
          <p:cNvGrpSpPr>
            <a:grpSpLocks/>
          </p:cNvGrpSpPr>
          <p:nvPr/>
        </p:nvGrpSpPr>
        <p:grpSpPr bwMode="auto">
          <a:xfrm>
            <a:off x="214313" y="142875"/>
            <a:ext cx="8783637" cy="6553200"/>
            <a:chOff x="214282" y="142852"/>
            <a:chExt cx="8783637" cy="6553200"/>
          </a:xfrm>
        </p:grpSpPr>
        <p:grpSp>
          <p:nvGrpSpPr>
            <p:cNvPr id="10250" name="Группа 5"/>
            <p:cNvGrpSpPr>
              <a:grpSpLocks/>
            </p:cNvGrpSpPr>
            <p:nvPr/>
          </p:nvGrpSpPr>
          <p:grpSpPr bwMode="auto">
            <a:xfrm>
              <a:off x="214282" y="142852"/>
              <a:ext cx="8783637" cy="6553200"/>
              <a:chOff x="179388" y="188913"/>
              <a:chExt cx="8783637" cy="6553200"/>
            </a:xfrm>
          </p:grpSpPr>
          <p:sp>
            <p:nvSpPr>
              <p:cNvPr id="10258" name="AutoShape 2"/>
              <p:cNvSpPr>
                <a:spLocks noChangeArrowheads="1"/>
              </p:cNvSpPr>
              <p:nvPr/>
            </p:nvSpPr>
            <p:spPr bwMode="auto">
              <a:xfrm>
                <a:off x="179388" y="188913"/>
                <a:ext cx="8783637" cy="6553200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9" name="AutoShape 3"/>
              <p:cNvSpPr>
                <a:spLocks noChangeArrowheads="1"/>
              </p:cNvSpPr>
              <p:nvPr/>
            </p:nvSpPr>
            <p:spPr bwMode="auto">
              <a:xfrm>
                <a:off x="395288" y="404813"/>
                <a:ext cx="8280400" cy="611981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51" name="Группа 16"/>
            <p:cNvGrpSpPr>
              <a:grpSpLocks/>
            </p:cNvGrpSpPr>
            <p:nvPr/>
          </p:nvGrpSpPr>
          <p:grpSpPr bwMode="auto">
            <a:xfrm>
              <a:off x="214282" y="5072074"/>
              <a:ext cx="1800225" cy="1582738"/>
              <a:chOff x="323850" y="5013325"/>
              <a:chExt cx="1800225" cy="1582738"/>
            </a:xfrm>
          </p:grpSpPr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 rot="20807026">
                <a:off x="323850" y="6092791"/>
                <a:ext cx="647700" cy="503237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5000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defRPr/>
                </a:pPr>
                <a:r>
                  <a:rPr lang="ru-RU" sz="2800" b="1">
                    <a:solidFill>
                      <a:srgbClr val="FF3300"/>
                    </a:solidFill>
                  </a:rPr>
                  <a:t>А</a:t>
                </a:r>
              </a:p>
            </p:txBody>
          </p:sp>
          <p:sp>
            <p:nvSpPr>
              <p:cNvPr id="10253" name="Rectangle 9"/>
              <p:cNvSpPr>
                <a:spLocks noChangeArrowheads="1"/>
              </p:cNvSpPr>
              <p:nvPr/>
            </p:nvSpPr>
            <p:spPr bwMode="auto">
              <a:xfrm>
                <a:off x="900113" y="6092825"/>
                <a:ext cx="647700" cy="50323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50000">
                    <a:srgbClr val="FF3300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ru-RU" sz="2800" b="1">
                    <a:solidFill>
                      <a:srgbClr val="0000E6"/>
                    </a:solidFill>
                  </a:rPr>
                  <a:t>В</a:t>
                </a:r>
              </a:p>
            </p:txBody>
          </p:sp>
          <p:sp>
            <p:nvSpPr>
              <p:cNvPr id="10254" name="Rectangle 13"/>
              <p:cNvSpPr>
                <a:spLocks noChangeArrowheads="1"/>
              </p:cNvSpPr>
              <p:nvPr/>
            </p:nvSpPr>
            <p:spPr bwMode="auto">
              <a:xfrm rot="737716">
                <a:off x="1476375" y="6092825"/>
                <a:ext cx="647700" cy="503238"/>
              </a:xfrm>
              <a:prstGeom prst="rect">
                <a:avLst/>
              </a:prstGeom>
              <a:solidFill>
                <a:srgbClr val="FF33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ru-RU" sz="2800" b="1">
                    <a:solidFill>
                      <a:srgbClr val="FFFF66"/>
                    </a:solidFill>
                  </a:rPr>
                  <a:t>Д</a:t>
                </a: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 rot="771960">
                <a:off x="539750" y="5516528"/>
                <a:ext cx="647700" cy="503238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defRPr/>
                </a:pPr>
                <a:r>
                  <a:rPr lang="ru-RU" sz="2800" b="1" dirty="0"/>
                  <a:t>Б</a:t>
                </a:r>
              </a:p>
            </p:txBody>
          </p:sp>
          <p:sp>
            <p:nvSpPr>
              <p:cNvPr id="10256" name="Rectangle 12"/>
              <p:cNvSpPr>
                <a:spLocks noChangeArrowheads="1"/>
              </p:cNvSpPr>
              <p:nvPr/>
            </p:nvSpPr>
            <p:spPr bwMode="auto">
              <a:xfrm rot="-649070">
                <a:off x="1258888" y="5516563"/>
                <a:ext cx="647700" cy="503237"/>
              </a:xfrm>
              <a:prstGeom prst="rect">
                <a:avLst/>
              </a:prstGeom>
              <a:gradFill rotWithShape="1">
                <a:gsLst>
                  <a:gs pos="0">
                    <a:srgbClr val="0000E6"/>
                  </a:gs>
                  <a:gs pos="50000">
                    <a:srgbClr val="CCECFF"/>
                  </a:gs>
                  <a:gs pos="100000">
                    <a:srgbClr val="0000E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E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ru-RU" sz="2800" b="1">
                    <a:solidFill>
                      <a:srgbClr val="FFCCFF"/>
                    </a:solidFill>
                  </a:rPr>
                  <a:t>Г</a:t>
                </a:r>
              </a:p>
            </p:txBody>
          </p:sp>
          <p:sp>
            <p:nvSpPr>
              <p:cNvPr id="10257" name="Rectangle 15"/>
              <p:cNvSpPr>
                <a:spLocks noChangeArrowheads="1"/>
              </p:cNvSpPr>
              <p:nvPr/>
            </p:nvSpPr>
            <p:spPr bwMode="auto">
              <a:xfrm>
                <a:off x="1042988" y="5013325"/>
                <a:ext cx="647700" cy="503238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CCFF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ru-RU" sz="2800" b="1">
                    <a:solidFill>
                      <a:schemeClr val="bg1"/>
                    </a:solidFill>
                  </a:rPr>
                  <a:t>Е</a:t>
                </a:r>
              </a:p>
            </p:txBody>
          </p:sp>
        </p:grpSp>
      </p:grpSp>
      <p:pic>
        <p:nvPicPr>
          <p:cNvPr id="10243" name="Picture 6" descr="Книг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Группа 17"/>
          <p:cNvGrpSpPr>
            <a:grpSpLocks/>
          </p:cNvGrpSpPr>
          <p:nvPr/>
        </p:nvGrpSpPr>
        <p:grpSpPr bwMode="auto">
          <a:xfrm>
            <a:off x="6143625" y="3286125"/>
            <a:ext cx="2105025" cy="3043238"/>
            <a:chOff x="6572264" y="2571744"/>
            <a:chExt cx="2105025" cy="3043237"/>
          </a:xfrm>
        </p:grpSpPr>
        <p:pic>
          <p:nvPicPr>
            <p:cNvPr id="10248" name="Picture 5" descr="7_0064"/>
            <p:cNvPicPr>
              <a:picLocks noChangeAspect="1" noChangeArrowheads="1"/>
            </p:cNvPicPr>
            <p:nvPr/>
          </p:nvPicPr>
          <p:blipFill>
            <a:blip r:embed="rId5" cstate="email"/>
            <a:srcRect r="-345"/>
            <a:stretch>
              <a:fillRect/>
            </a:stretch>
          </p:blipFill>
          <p:spPr bwMode="auto">
            <a:xfrm>
              <a:off x="6572264" y="2571744"/>
              <a:ext cx="2105025" cy="304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6" descr="92[1]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-4994612">
              <a:off x="7117323" y="3687073"/>
              <a:ext cx="2093912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Прямоугольник 20"/>
          <p:cNvSpPr/>
          <p:nvPr/>
        </p:nvSpPr>
        <p:spPr>
          <a:xfrm>
            <a:off x="357158" y="1928802"/>
            <a:ext cx="8481554" cy="13234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ПОЗДРАВЛЯЕМ!</a:t>
            </a:r>
          </a:p>
        </p:txBody>
      </p:sp>
      <p:pic>
        <p:nvPicPr>
          <p:cNvPr id="20" name="proshchay_bukvar_-_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57438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Detskie-Pesenka-o-bukvah-minus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9000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0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196</Words>
  <Application>Microsoft Office PowerPoint</Application>
  <PresentationFormat>Экран (4:3)</PresentationFormat>
  <Paragraphs>96</Paragraphs>
  <Slides>11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Интернет - ресурсы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Админ</cp:lastModifiedBy>
  <cp:revision>41</cp:revision>
  <dcterms:created xsi:type="dcterms:W3CDTF">2011-07-08T15:55:31Z</dcterms:created>
  <dcterms:modified xsi:type="dcterms:W3CDTF">2014-03-18T14:13:10Z</dcterms:modified>
</cp:coreProperties>
</file>