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7" r:id="rId11"/>
    <p:sldId id="266" r:id="rId12"/>
    <p:sldId id="268" r:id="rId13"/>
    <p:sldId id="270" r:id="rId14"/>
    <p:sldId id="274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EC4E0-424E-45F1-A4E7-ECCA794007A3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4CF5B-DEB0-4371-9C64-06AD383D0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63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4CF5B-DEB0-4371-9C64-06AD383D095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58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ISHLIST.RU шар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332656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праздником! С Днем народного единства! </a:t>
            </a:r>
          </a:p>
        </p:txBody>
      </p:sp>
    </p:spTree>
    <p:extLst>
      <p:ext uri="{BB962C8B-B14F-4D97-AF65-F5344CB8AC3E}">
        <p14:creationId xmlns:p14="http://schemas.microsoft.com/office/powerpoint/2010/main" val="4045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karta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8785225" cy="580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55650" y="404813"/>
            <a:ext cx="518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РЕСПУБЛИКА МАРИЙ ЭЛ</a:t>
            </a:r>
          </a:p>
        </p:txBody>
      </p:sp>
    </p:spTree>
    <p:extLst>
      <p:ext uri="{BB962C8B-B14F-4D97-AF65-F5344CB8AC3E}">
        <p14:creationId xmlns:p14="http://schemas.microsoft.com/office/powerpoint/2010/main" val="4131353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lagbig[1]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5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герб Марий Э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92150"/>
            <a:ext cx="5141913" cy="558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403350" y="188913"/>
            <a:ext cx="633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ГЕРБ РЕСПУБЛИКИ МАРИЙ ЭЛ</a:t>
            </a:r>
          </a:p>
        </p:txBody>
      </p:sp>
      <p:pic>
        <p:nvPicPr>
          <p:cNvPr id="6" name="Picture 4" descr="герб Марий Э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844550"/>
            <a:ext cx="5141913" cy="558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герб Марий Э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996950"/>
            <a:ext cx="5141913" cy="558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376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president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419100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003800" y="1773238"/>
            <a:ext cx="37449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ПРЕЗИДЕНТ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МАРИЙ ЭЛ</a:t>
            </a:r>
          </a:p>
          <a:p>
            <a:pPr>
              <a:spcBef>
                <a:spcPct val="50000"/>
              </a:spcBef>
            </a:pPr>
            <a:endParaRPr lang="ru-RU" sz="2400" b="1"/>
          </a:p>
          <a:p>
            <a:pPr>
              <a:spcBef>
                <a:spcPct val="50000"/>
              </a:spcBef>
            </a:pPr>
            <a:r>
              <a:rPr lang="ru-RU" sz="2400" b="1"/>
              <a:t>МАРКЕЛОВ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ЛЕОНИД ИГОРЕВИЧ</a:t>
            </a:r>
          </a:p>
        </p:txBody>
      </p:sp>
    </p:spTree>
    <p:extLst>
      <p:ext uri="{BB962C8B-B14F-4D97-AF65-F5344CB8AC3E}">
        <p14:creationId xmlns:p14="http://schemas.microsoft.com/office/powerpoint/2010/main" val="206078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66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-242888"/>
            <a:ext cx="9753600" cy="73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82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ISHLIST.RU шар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332656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праздником! С Днем народного единства! </a:t>
            </a:r>
          </a:p>
        </p:txBody>
      </p:sp>
    </p:spTree>
    <p:extLst>
      <p:ext uri="{BB962C8B-B14F-4D97-AF65-F5344CB8AC3E}">
        <p14:creationId xmlns:p14="http://schemas.microsoft.com/office/powerpoint/2010/main" val="24676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аздники Записи в рубрике Праздники Дневник koteroza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" y="-1545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2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isy Flower F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21" y="0"/>
            <a:ext cx="4659529" cy="291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NeoLine - Просмотр профиля: &quot;Лайки&quot; - Форум NAGIBATOR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963" y="-1"/>
            <a:ext cx="4526658" cy="291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ontents of... off. - Река О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2913758"/>
            <a:ext cx="5220073" cy="394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День России - Zuccati Mo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21" y="2893726"/>
            <a:ext cx="3939448" cy="39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1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96752"/>
            <a:ext cx="827852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Викторина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Как </a:t>
            </a:r>
            <a:r>
              <a:rPr lang="ru-RU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называется страна, в которой мы живём? </a:t>
            </a:r>
          </a:p>
        </p:txBody>
      </p:sp>
    </p:spTree>
    <p:extLst>
      <p:ext uri="{BB962C8B-B14F-4D97-AF65-F5344CB8AC3E}">
        <p14:creationId xmlns:p14="http://schemas.microsoft.com/office/powerpoint/2010/main" val="32030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867713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/>
              <a:t>Это наша Родина. </a:t>
            </a:r>
          </a:p>
          <a:p>
            <a:r>
              <a:rPr lang="ru-RU" sz="5400" dirty="0">
                <a:solidFill>
                  <a:srgbClr val="FF0000"/>
                </a:solidFill>
              </a:rPr>
              <a:t>РОДИНОЙ</a:t>
            </a:r>
            <a:r>
              <a:rPr lang="ru-RU" sz="5400" dirty="0"/>
              <a:t> мы зовём её потому, что в ней мы родились, в ней говорят родным нам языком и все в ней для нас родное.</a:t>
            </a:r>
          </a:p>
        </p:txBody>
      </p:sp>
    </p:spTree>
    <p:extLst>
      <p:ext uri="{BB962C8B-B14F-4D97-AF65-F5344CB8AC3E}">
        <p14:creationId xmlns:p14="http://schemas.microsoft.com/office/powerpoint/2010/main" val="40136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87414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ОТЕЧЕСТВОМ</a:t>
            </a:r>
            <a:r>
              <a:rPr lang="ru-RU" sz="5400" dirty="0"/>
              <a:t> мы зовём Россию потому, что в ней испокон веков жили отцы и деды наши. </a:t>
            </a:r>
          </a:p>
        </p:txBody>
      </p:sp>
    </p:spTree>
    <p:extLst>
      <p:ext uri="{BB962C8B-B14F-4D97-AF65-F5344CB8AC3E}">
        <p14:creationId xmlns:p14="http://schemas.microsoft.com/office/powerpoint/2010/main" val="40324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4624"/>
            <a:ext cx="6534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 МАТЕРЬЮ </a:t>
            </a:r>
            <a:r>
              <a:rPr lang="ru-RU" sz="4800" dirty="0" smtClean="0"/>
              <a:t>потому</a:t>
            </a:r>
            <a:r>
              <a:rPr lang="ru-RU" sz="4800" dirty="0"/>
              <a:t>, что она вскормила нас своим хлебом, вспоила своими водами, выучила своему языку, как мать защищает нас от всех врагов!</a:t>
            </a:r>
          </a:p>
        </p:txBody>
      </p:sp>
    </p:spTree>
    <p:extLst>
      <p:ext uri="{BB962C8B-B14F-4D97-AF65-F5344CB8AC3E}">
        <p14:creationId xmlns:p14="http://schemas.microsoft.com/office/powerpoint/2010/main" val="41005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492896"/>
            <a:ext cx="6512511" cy="37444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856984" cy="42394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accent6"/>
                </a:solidFill>
              </a:rPr>
              <a:t> </a:t>
            </a:r>
            <a:r>
              <a:rPr lang="ru-RU" sz="4000" dirty="0" smtClean="0">
                <a:solidFill>
                  <a:schemeClr val="accent6"/>
                </a:solidFill>
              </a:rPr>
              <a:t>Москва- </a:t>
            </a:r>
            <a:r>
              <a:rPr lang="ru-RU" sz="4000" dirty="0" smtClean="0">
                <a:solidFill>
                  <a:schemeClr val="accent6"/>
                </a:solidFill>
              </a:rPr>
              <a:t>столица </a:t>
            </a:r>
            <a:r>
              <a:rPr lang="ru-RU" sz="4000" dirty="0" smtClean="0"/>
              <a:t>нашей </a:t>
            </a:r>
            <a:r>
              <a:rPr lang="ru-RU" sz="4000" dirty="0" smtClean="0">
                <a:solidFill>
                  <a:schemeClr val="accent6"/>
                </a:solidFill>
              </a:rPr>
              <a:t>Родины</a:t>
            </a:r>
            <a:endParaRPr lang="ru-RU" sz="4000" dirty="0">
              <a:solidFill>
                <a:schemeClr val="accent6"/>
              </a:solidFill>
            </a:endParaRPr>
          </a:p>
        </p:txBody>
      </p:sp>
      <p:pic>
        <p:nvPicPr>
          <p:cNvPr id="4" name="Рисунок 3" descr="В рейтинге самых дорогих городов для экспатов Москва заняла пятое мест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605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31520"/>
            <a:ext cx="90010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4400" dirty="0" smtClean="0">
                <a:solidFill>
                  <a:schemeClr val="accent6"/>
                </a:solidFill>
              </a:rPr>
              <a:t>МИР</a:t>
            </a:r>
            <a:endParaRPr lang="ru-RU" sz="34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120</Words>
  <Application>Microsoft Office PowerPoint</Application>
  <PresentationFormat>Экран (4:3)</PresentationFormat>
  <Paragraphs>18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*</cp:lastModifiedBy>
  <cp:revision>9</cp:revision>
  <dcterms:created xsi:type="dcterms:W3CDTF">2014-10-26T12:36:28Z</dcterms:created>
  <dcterms:modified xsi:type="dcterms:W3CDTF">2014-10-29T13:45:39Z</dcterms:modified>
</cp:coreProperties>
</file>