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Откуда дует </a:t>
            </a:r>
            <a:r>
              <a:rPr lang="ru-RU" sz="6000" dirty="0" smtClean="0"/>
              <a:t>ветер?</a:t>
            </a:r>
            <a:endParaRPr lang="ru-RU" sz="6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12159" y="5949281"/>
            <a:ext cx="3098733" cy="62234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3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err="1" smtClean="0">
                <a:solidFill>
                  <a:schemeClr val="bg1"/>
                </a:solidFill>
              </a:rPr>
              <a:t>Лавута</a:t>
            </a:r>
            <a:r>
              <a:rPr lang="ru-RU" sz="6000" dirty="0" smtClean="0">
                <a:solidFill>
                  <a:schemeClr val="bg1"/>
                </a:solidFill>
              </a:rPr>
              <a:t> Е.Б.</a:t>
            </a:r>
          </a:p>
          <a:p>
            <a:r>
              <a:rPr lang="ru-RU" sz="6000" dirty="0" smtClean="0">
                <a:solidFill>
                  <a:schemeClr val="bg1"/>
                </a:solidFill>
              </a:rPr>
              <a:t>127 школа</a:t>
            </a: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94309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6577"/>
            <a:ext cx="2520280" cy="231454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3608" y="3645024"/>
            <a:ext cx="7848872" cy="10623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Корабль символ целеустремленности </a:t>
            </a:r>
            <a:r>
              <a:rPr lang="ru-RU" sz="2400" dirty="0"/>
              <a:t>и силы </a:t>
            </a:r>
            <a:r>
              <a:rPr lang="ru-RU" sz="2400" dirty="0" smtClean="0"/>
              <a:t>духа.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45" y="342658"/>
            <a:ext cx="2808312" cy="2307699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2744516" cy="2314542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45" y="4077071"/>
            <a:ext cx="2655514" cy="2455851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1654535" cy="23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39" y="1052736"/>
            <a:ext cx="2477513" cy="26483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3861048"/>
            <a:ext cx="4111368" cy="226543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Под </a:t>
            </a:r>
            <a:r>
              <a:rPr lang="ru-RU" dirty="0"/>
              <a:t>корабликом-флюгером находится золотой шар. Утверждают, что он доверху набит золотыми монетами разных эпох.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На шпиле Адмиралтейства установлен кораблик-флюгер, являющийся символом города. Он изображает первый русский фрегат «Орёл</a:t>
            </a:r>
            <a:r>
              <a:rPr lang="ru-RU" sz="2600" dirty="0" smtClean="0"/>
              <a:t>»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1301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8305"/>
            <a:ext cx="4104456" cy="519537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844824"/>
            <a:ext cx="4175320" cy="4281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Крест </a:t>
            </a:r>
            <a:r>
              <a:rPr lang="ru-RU" dirty="0"/>
              <a:t>с ангелом на шпиле Петропавловского собора в Санкт-Петербурге – это тоже флюгер. И даже знаменитые кремлевские звезды, закрепленные на специальных подшипниках, вращаются от ветра. </a:t>
            </a:r>
          </a:p>
        </p:txBody>
      </p:sp>
    </p:spTree>
    <p:extLst>
      <p:ext uri="{BB962C8B-B14F-4D97-AF65-F5344CB8AC3E}">
        <p14:creationId xmlns:p14="http://schemas.microsoft.com/office/powerpoint/2010/main" val="11859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248471" cy="34031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645024"/>
            <a:ext cx="8651304" cy="216024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+mn-lt"/>
                <a:cs typeface="Angsana New" pitchFamily="18" charset="-34"/>
              </a:rPr>
              <a:t>Эти забавные фигурки на башнях, шпилях и коньках кровель исторических построек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cs typeface="Angsana New" pitchFamily="18" charset="-34"/>
              </a:rPr>
              <a:t>своеобразный </a:t>
            </a:r>
            <a:r>
              <a:rPr lang="ru-RU" sz="2800" dirty="0">
                <a:solidFill>
                  <a:schemeClr val="tx1"/>
                </a:solidFill>
                <a:latin typeface="+mn-lt"/>
                <a:cs typeface="Angsana New" pitchFamily="18" charset="-34"/>
              </a:rPr>
              <a:t>символ давно минувшей эпохи, а на современных зданиях – просто как элемент архитектуры. </a:t>
            </a:r>
          </a:p>
        </p:txBody>
      </p:sp>
    </p:spTree>
    <p:extLst>
      <p:ext uri="{BB962C8B-B14F-4D97-AF65-F5344CB8AC3E}">
        <p14:creationId xmlns:p14="http://schemas.microsoft.com/office/powerpoint/2010/main" val="15729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00815" cy="295232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260648"/>
            <a:ext cx="4896544" cy="2736304"/>
          </a:xfrm>
        </p:spPr>
        <p:txBody>
          <a:bodyPr>
            <a:normAutofit/>
          </a:bodyPr>
          <a:lstStyle/>
          <a:p>
            <a:r>
              <a:rPr lang="ru-RU" dirty="0"/>
              <a:t>Одной из наиболее популярных всегда была фигурка петуха. Петуху приписывали разнообразные магические свойства.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573016"/>
            <a:ext cx="439248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Своим </a:t>
            </a:r>
            <a:r>
              <a:rPr lang="ru-RU" sz="2600" dirty="0"/>
              <a:t>криком он возвещал о наступлении нового дня, отпугивал нечистую силу, предупреждал о болезнях, отваживал от дома воров и даже предупреждал пожары.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928"/>
            <a:ext cx="3200815" cy="338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Свой особый смысл имеет любая </a:t>
            </a:r>
            <a:r>
              <a:rPr lang="ru-RU" sz="3200" dirty="0" smtClean="0">
                <a:solidFill>
                  <a:schemeClr val="tx1"/>
                </a:solidFill>
              </a:rPr>
              <a:t>фигурка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9"/>
            <a:ext cx="3168352" cy="29523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060848"/>
            <a:ext cx="5184576" cy="13978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Ведьма или </a:t>
            </a:r>
            <a:r>
              <a:rPr lang="ru-RU" dirty="0">
                <a:solidFill>
                  <a:schemeClr val="tx1"/>
                </a:solidFill>
              </a:rPr>
              <a:t>Баба </a:t>
            </a:r>
            <a:r>
              <a:rPr lang="ru-RU" dirty="0" smtClean="0">
                <a:solidFill>
                  <a:schemeClr val="tx1"/>
                </a:solidFill>
              </a:rPr>
              <a:t>Яга - </a:t>
            </a:r>
            <a:r>
              <a:rPr lang="ru-RU" dirty="0">
                <a:solidFill>
                  <a:schemeClr val="tx1"/>
                </a:solidFill>
              </a:rPr>
              <a:t>оберегает дом от </a:t>
            </a:r>
            <a:r>
              <a:rPr lang="ru-RU" dirty="0" smtClean="0">
                <a:solidFill>
                  <a:schemeClr val="tx1"/>
                </a:solidFill>
              </a:rPr>
              <a:t>сглаза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03890"/>
            <a:ext cx="4320480" cy="25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half" idx="1"/>
          </p:nvPr>
        </p:nvSpPr>
        <p:spPr>
          <a:xfrm>
            <a:off x="3069974" y="1268760"/>
            <a:ext cx="3096344" cy="344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Птица, например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орел или сова, защищает </a:t>
            </a:r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ru-RU" dirty="0" smtClean="0">
                <a:solidFill>
                  <a:schemeClr val="tx1"/>
                </a:solidFill>
              </a:rPr>
              <a:t>врагов</a:t>
            </a:r>
            <a:r>
              <a:rPr lang="ru-RU" dirty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592288" cy="2852905"/>
          </a:xfr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91356"/>
            <a:ext cx="2592288" cy="2592288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1356"/>
            <a:ext cx="3384376" cy="2369939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59228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7"/>
            <a:ext cx="2366876" cy="20882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ошка </a:t>
            </a:r>
            <a:r>
              <a:rPr lang="ru-RU" dirty="0"/>
              <a:t>– символ безопасности и домашнего </a:t>
            </a:r>
            <a:r>
              <a:rPr lang="ru-RU" dirty="0" smtClean="0"/>
              <a:t>уюта</a:t>
            </a:r>
            <a:r>
              <a:rPr lang="ru-RU" dirty="0"/>
              <a:t>.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2108680" cy="2477699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37987"/>
            <a:ext cx="2842261" cy="1921161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18" y="4941168"/>
            <a:ext cx="2162645" cy="14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880320" cy="522476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83867" y="558693"/>
            <a:ext cx="5375155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средневековой Европе флюгер на башне замка </a:t>
            </a:r>
            <a:r>
              <a:rPr lang="ru-RU" dirty="0" smtClean="0"/>
              <a:t>изображал </a:t>
            </a:r>
            <a:r>
              <a:rPr lang="ru-RU" dirty="0"/>
              <a:t>герб </a:t>
            </a:r>
            <a:r>
              <a:rPr lang="ru-RU" dirty="0" smtClean="0"/>
              <a:t>хозяина или его увлечения.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20" y="3437001"/>
            <a:ext cx="2250210" cy="2903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060848"/>
            <a:ext cx="2962887" cy="44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6040"/>
            <a:ext cx="3571173" cy="28769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3356992"/>
            <a:ext cx="4896544" cy="230425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а </a:t>
            </a:r>
            <a:r>
              <a:rPr lang="ru-RU" sz="2800" dirty="0"/>
              <a:t>также символизирующего силу, великодушие, мужество и выносливость, благородство и мудрость. </a:t>
            </a:r>
            <a:r>
              <a:rPr lang="ru-RU" sz="2800" dirty="0" smtClean="0"/>
              <a:t>Универсальный </a:t>
            </a:r>
            <a:r>
              <a:rPr lang="ru-RU" sz="2800" dirty="0"/>
              <a:t>символ.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dirty="0"/>
              <a:t>В Японии и Китае флюгеры делали в форме дракона, защищающего дом и его обитателей от злых духов, 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3319728" cy="33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4057714" cy="27034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908720"/>
            <a:ext cx="4059936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рубочист  символ семейного </a:t>
            </a:r>
            <a:r>
              <a:rPr lang="ru-RU" dirty="0"/>
              <a:t>очага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06917"/>
            <a:ext cx="2703452" cy="2703452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58" y="332656"/>
            <a:ext cx="1726720" cy="270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289</TotalTime>
  <Words>216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Откуда дует ветер?</vt:lpstr>
      <vt:lpstr>Эти забавные фигурки на башнях, шпилях и коньках кровель исторических построек своеобразный символ давно минувшей эпохи, а на современных зданиях – просто как элемент архитектуры. </vt:lpstr>
      <vt:lpstr>Презентация PowerPoint</vt:lpstr>
      <vt:lpstr>Свой особый смысл имеет любая фигурка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Финляндия</dc:title>
  <dc:creator>Юля</dc:creator>
  <cp:lastModifiedBy>Юля</cp:lastModifiedBy>
  <cp:revision>30</cp:revision>
  <dcterms:created xsi:type="dcterms:W3CDTF">2012-12-15T20:28:30Z</dcterms:created>
  <dcterms:modified xsi:type="dcterms:W3CDTF">2013-01-06T15:23:02Z</dcterms:modified>
</cp:coreProperties>
</file>