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DE40-F0D2-430D-B411-DE544F3C7D44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22A1-896B-497D-865D-06DD47D42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DE40-F0D2-430D-B411-DE544F3C7D44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22A1-896B-497D-865D-06DD47D42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DE40-F0D2-430D-B411-DE544F3C7D44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22A1-896B-497D-865D-06DD47D42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DE40-F0D2-430D-B411-DE544F3C7D44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22A1-896B-497D-865D-06DD47D42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DE40-F0D2-430D-B411-DE544F3C7D44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22A1-896B-497D-865D-06DD47D42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DE40-F0D2-430D-B411-DE544F3C7D44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22A1-896B-497D-865D-06DD47D42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DE40-F0D2-430D-B411-DE544F3C7D44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22A1-896B-497D-865D-06DD47D42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DE40-F0D2-430D-B411-DE544F3C7D44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22A1-896B-497D-865D-06DD47D42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DE40-F0D2-430D-B411-DE544F3C7D44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22A1-896B-497D-865D-06DD47D42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DE40-F0D2-430D-B411-DE544F3C7D44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522A1-896B-497D-865D-06DD47D42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8DE40-F0D2-430D-B411-DE544F3C7D44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8522A1-896B-497D-865D-06DD47D427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B8DE40-F0D2-430D-B411-DE544F3C7D44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8522A1-896B-497D-865D-06DD47D427B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 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Презентацию подготовила учитель начальных    классов </a:t>
            </a:r>
            <a:r>
              <a:rPr lang="ru-RU" sz="2800" b="1" i="1" dirty="0" err="1" smtClean="0">
                <a:solidFill>
                  <a:schemeClr val="accent1">
                    <a:lumMod val="50000"/>
                  </a:schemeClr>
                </a:solidFill>
              </a:rPr>
              <a:t>Жидеева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 Елена Анатольевна  </a:t>
            </a:r>
            <a:r>
              <a:rPr lang="ru-RU" sz="5400" b="1" i="1" dirty="0" smtClean="0">
                <a:solidFill>
                  <a:srgbClr val="FF0000"/>
                </a:solidFill>
              </a:rPr>
              <a:t>Цветочное солнышко.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    Весеннее солнышко все чаще заглядывает в твои окна и пускает солнечные зайчики. Переливающийся компьютерный компакт-диск очень похож на маленькое солнышко. Его можно прикрепить к стене или подвесить на нитке к книжной полке. Вращаясь, подвеска будет красиво искриться в солнечных лучах!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              </a:t>
            </a:r>
            <a:r>
              <a:rPr lang="ru-RU" sz="3600" b="1" dirty="0" smtClean="0">
                <a:solidFill>
                  <a:srgbClr val="002060"/>
                </a:solidFill>
              </a:rPr>
              <a:t>ТЕБЕ ПОНАДОБЯТСЯ:</a:t>
            </a:r>
            <a:endParaRPr lang="ru-RU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   </a:t>
            </a:r>
            <a:r>
              <a:rPr lang="ru-RU" sz="3600" b="1" i="1" dirty="0" smtClean="0">
                <a:solidFill>
                  <a:srgbClr val="0070C0"/>
                </a:solidFill>
              </a:rPr>
              <a:t>Старый компакт-диск,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0070C0"/>
                </a:solidFill>
              </a:rPr>
              <a:t>   лопатка для лепки,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0070C0"/>
                </a:solidFill>
              </a:rPr>
              <a:t>   пластилин,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0070C0"/>
                </a:solidFill>
              </a:rPr>
              <a:t>   зубочистка. </a:t>
            </a:r>
            <a:endParaRPr lang="ru-RU" sz="3600" i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Солнышко из старого компакт-диска и пластилина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4032448" cy="43589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6" name="Содержимое 5" descr="Солнышко из старого компакт-диска и пластилина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916832"/>
            <a:ext cx="4104456" cy="43204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7" name="Прямоугольник 6"/>
          <p:cNvSpPr/>
          <p:nvPr/>
        </p:nvSpPr>
        <p:spPr>
          <a:xfrm>
            <a:off x="467544" y="692696"/>
            <a:ext cx="4104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Чтобы сделать цветы, скатай пластилиновые шарики и сплюсни </a:t>
            </a:r>
            <a:r>
              <a:rPr lang="ru-RU" sz="2000" dirty="0" smtClean="0">
                <a:solidFill>
                  <a:srgbClr val="002060"/>
                </a:solidFill>
              </a:rPr>
              <a:t>их.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764705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Заготовки лепестков прилепи на </a:t>
            </a:r>
            <a:r>
              <a:rPr lang="ru-RU" sz="2000" dirty="0" err="1">
                <a:solidFill>
                  <a:srgbClr val="002060"/>
                </a:solidFill>
              </a:rPr>
              <a:t>компкт-диск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Солнышко из старого компакт-диска и пластилина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3960440" cy="4195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6" name="Содержимое 5" descr="Солнышко из старого компакт-диска и пластилина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132856"/>
            <a:ext cx="4032448" cy="424847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7" name="Прямоугольник 6"/>
          <p:cNvSpPr/>
          <p:nvPr/>
        </p:nvSpPr>
        <p:spPr>
          <a:xfrm>
            <a:off x="467544" y="692697"/>
            <a:ext cx="3960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Серединку цветка укрась пластилином другого цвета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764704"/>
            <a:ext cx="41764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Между цветами прилепи к диску листья и спиральные побеги нежно-зеленого цвета.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Солнышко из старого компакт-диска и пластилина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4032447" cy="44644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6" name="Содержимое 5" descr="Солнышко из старого компакт-диска и пластилина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916832"/>
            <a:ext cx="3960440" cy="43204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7" name="Прямоугольник 6"/>
          <p:cNvSpPr/>
          <p:nvPr/>
        </p:nvSpPr>
        <p:spPr>
          <a:xfrm>
            <a:off x="395536" y="692696"/>
            <a:ext cx="4104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Старайся, чтобы все цветы были разными. Зубочисткой проколи точки и сделай прожилки.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692696"/>
            <a:ext cx="38884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Чтобы лепестки были одинаковыми, скатай пластилиновую колбаску и разрежь ее на несколько равных частей.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Солнышко из старого компакт-диска и пластилина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4032448" cy="453650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6" name="Содержимое 5" descr="Солнышко из старого компакт-диска и пластилина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772816"/>
            <a:ext cx="3888432" cy="453650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7" name="Прямоугольник 6"/>
          <p:cNvSpPr/>
          <p:nvPr/>
        </p:nvSpPr>
        <p:spPr>
          <a:xfrm>
            <a:off x="467544" y="692697"/>
            <a:ext cx="40324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Для розы заверни спиралью сплюснутую полоску красного пластилина.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692697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Укрась цветок тонкими желтыми спиральками.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олнышко из старого компакт-диска и пластилин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628800"/>
            <a:ext cx="5760640" cy="43204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3" name="Прямоугольник 2"/>
          <p:cNvSpPr/>
          <p:nvPr/>
        </p:nvSpPr>
        <p:spPr>
          <a:xfrm>
            <a:off x="2286000" y="548680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Пространство между цветами и крупными листьями заполни небольшими шариками пластилина.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олнышко из старого компакт-диска и пластилин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5" y="1524000"/>
            <a:ext cx="5976664" cy="4785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30177" y="407467"/>
            <a:ext cx="488364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Готовое солнышко!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171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 Презентацию подготовила учитель начальных    классов Жидеева Елена Анатольевна  Цветочное солнышко.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Цветочное солнышко.</dc:title>
  <dc:creator>пк</dc:creator>
  <cp:lastModifiedBy>пк</cp:lastModifiedBy>
  <cp:revision>4</cp:revision>
  <dcterms:created xsi:type="dcterms:W3CDTF">2012-02-24T15:32:41Z</dcterms:created>
  <dcterms:modified xsi:type="dcterms:W3CDTF">2012-03-11T15:19:46Z</dcterms:modified>
</cp:coreProperties>
</file>