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19CDBF-EFC0-4B13-B7C9-77FF6BEB776C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888536-CC8D-44A1-B95F-8396A9C25D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podelki-doma.ru/1311-2/muzey-kukol-etnomir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podelki-doma.ru/wp-content/uploads/2012/01/martin5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podelki-doma.ru/wp-content/uploads/2012/01/martin6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podelki-doma.ru/wp-content/uploads/2012/01/martin7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podelki-doma.ru/wp-content/uploads/2012/01/martin9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podelki-doma.ru/wp-content/uploads/2012/01/martinichki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: </a:t>
            </a:r>
            <a:r>
              <a:rPr lang="ru-RU" dirty="0" err="1" smtClean="0"/>
              <a:t>Мартинички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технологии</a:t>
            </a:r>
            <a:br>
              <a:rPr lang="ru-RU" dirty="0" smtClean="0"/>
            </a:br>
            <a:r>
              <a:rPr lang="ru-RU" dirty="0" smtClean="0"/>
              <a:t>в 3 классе</a:t>
            </a:r>
            <a:endParaRPr lang="ru-RU" dirty="0"/>
          </a:p>
        </p:txBody>
      </p:sp>
      <p:pic>
        <p:nvPicPr>
          <p:cNvPr id="12290" name="Picture 2" descr="Весенний славянский оберег из красных и белых ниток широко распространен по всему славянскому Миру. У нас теперь его как-то редко увидишь. А в Молдавии, Венгрии, Румынии, Болгарии, и по сей день, весна не весна без Марцишора (Мартишор, Мартинсы).Но куклы многим хорошо знакомы.Их помнят наши бабушки, раньше они являлись неизменным атрибутом обряда «закликания» весны, в которых в основном участвовала молодежь и дети.&#10;Полно, беленький снежочек,&#10;На талой земле лежать!&#10;Время, беленький снежочек,&#10;Время таять-пропадать,&#10;Во долинушку стекать&#10;И сыру землю питать!&#10;. Фото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3786190"/>
            <a:ext cx="4071966" cy="271464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" tIns="0" rIns="2697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М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артинички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 распространены как символ здоровья и долголетия,  это общеславянский оберег, он есть и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  <a:hlinkClick r:id="rId2" tooltip="- Музей кукол “Этномира”"/>
              </a:rPr>
              <a:t>Молдове, и в Беларуси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, и у нас.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мартиничками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закликали и встречали весну, вешали их на ветви деревьев, желали друг другу здоровья, любви и удачи.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Изготовить их несложно, а результат радует.</a:t>
            </a:r>
          </a:p>
        </p:txBody>
      </p:sp>
      <p:pic>
        <p:nvPicPr>
          <p:cNvPr id="1028" name="Picture 4" descr="Куклы-обереги мартинички из нито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70236"/>
            <a:ext cx="4071966" cy="318970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odelki-doma.ru/wp-content/uploads/2012/01/martin2.gif"/>
          <p:cNvPicPr>
            <a:picLocks noChangeAspect="1" noChangeArrowheads="1"/>
          </p:cNvPicPr>
          <p:nvPr/>
        </p:nvPicPr>
        <p:blipFill>
          <a:blip r:embed="rId2" cstate="screen"/>
          <a:srcRect b="13594"/>
          <a:stretch>
            <a:fillRect/>
          </a:stretch>
        </p:blipFill>
        <p:spPr bwMode="auto">
          <a:xfrm>
            <a:off x="714348" y="857232"/>
            <a:ext cx="7658100" cy="478634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odelki-doma.ru/wp-content/uploads/2012/01/martin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b="11848"/>
          <a:stretch>
            <a:fillRect/>
          </a:stretch>
        </p:blipFill>
        <p:spPr bwMode="auto">
          <a:xfrm>
            <a:off x="1500166" y="785794"/>
            <a:ext cx="7010852" cy="442915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odelki-doma.ru/wp-content/uploads/2012/01/martin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b="10401"/>
          <a:stretch>
            <a:fillRect/>
          </a:stretch>
        </p:blipFill>
        <p:spPr bwMode="auto">
          <a:xfrm>
            <a:off x="1571604" y="1214422"/>
            <a:ext cx="6884952" cy="414340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delki-doma.ru/wp-content/uploads/2012/01/martin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b="12366"/>
          <a:stretch>
            <a:fillRect/>
          </a:stretch>
        </p:blipFill>
        <p:spPr bwMode="auto">
          <a:xfrm>
            <a:off x="1571604" y="1214422"/>
            <a:ext cx="6579944" cy="428628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ртинички из нито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b="10381"/>
          <a:stretch>
            <a:fillRect/>
          </a:stretch>
        </p:blipFill>
        <p:spPr bwMode="auto">
          <a:xfrm>
            <a:off x="1000100" y="857232"/>
            <a:ext cx="7330432" cy="435771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артинички из нито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b="10507"/>
          <a:stretch>
            <a:fillRect/>
          </a:stretch>
        </p:blipFill>
        <p:spPr bwMode="auto">
          <a:xfrm>
            <a:off x="1285852" y="642918"/>
            <a:ext cx="6810978" cy="478634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артинички Еле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500042"/>
            <a:ext cx="7810555" cy="528641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</TotalTime>
  <Words>61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Урок технологии в 3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3 классе</dc:title>
  <dc:creator>LyudOK</dc:creator>
  <cp:lastModifiedBy>LyudOK</cp:lastModifiedBy>
  <cp:revision>3</cp:revision>
  <dcterms:created xsi:type="dcterms:W3CDTF">2013-02-04T14:13:58Z</dcterms:created>
  <dcterms:modified xsi:type="dcterms:W3CDTF">2013-02-04T14:34:37Z</dcterms:modified>
</cp:coreProperties>
</file>