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4" r:id="rId4"/>
    <p:sldId id="275" r:id="rId5"/>
    <p:sldId id="279" r:id="rId6"/>
    <p:sldId id="288" r:id="rId7"/>
    <p:sldId id="290" r:id="rId8"/>
    <p:sldId id="285" r:id="rId9"/>
    <p:sldId id="289" r:id="rId10"/>
    <p:sldId id="273" r:id="rId11"/>
    <p:sldId id="261" r:id="rId12"/>
    <p:sldId id="267" r:id="rId13"/>
    <p:sldId id="265" r:id="rId14"/>
    <p:sldId id="271" r:id="rId15"/>
    <p:sldId id="284" r:id="rId16"/>
    <p:sldId id="29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CC00"/>
    <a:srgbClr val="00FF00"/>
    <a:srgbClr val="FF33CC"/>
    <a:srgbClr val="FF9999"/>
    <a:srgbClr val="FFFF99"/>
    <a:srgbClr val="CC00FF"/>
    <a:srgbClr val="CC3300"/>
    <a:srgbClr val="FF99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8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8359-200B-4FC7-96D7-2C598E274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FAC5B-8F12-48FE-A664-AE42B233A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98C4-BB0A-41FE-9A6C-DCDA2B0CC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77C910-819E-4059-A7FF-CD4ED72AA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E2E5-06E3-4497-B6A3-068D4F89A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E72B-423B-43CC-A284-16016EDC0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8B6D-9644-44E6-90A1-142EEC510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E38BF-AA19-4BDA-B76A-33B8E3EAAE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D0F23-C56F-46EB-A0F2-545EDB2C9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5C98-529C-4019-B385-EF88C8D28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6C63-00EA-4C0E-922F-86FE856AF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7DEAB-240B-4579-910A-91638DD52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99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45F872-D994-4EE7-BB9A-EDC5F04B81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info.kartka.com.ua/img/ucart/images/image/1550/list2.jpg&amp;iorient=&amp;icolor=&amp;site=&amp;text=%D0%BF%D0%BE%D0%BC%D0%BE%D1%89%D1%8C%20%D0%BC%D0%B0%D0%BC%D0%B5%20%D0%BF%D0%BE%20%D0%B4%D0%BE%D0%BC%D1%83&amp;wp=&amp;pos=0&amp;isize=&amp;type=&amp;recent=&amp;rpt=simage&amp;itype=&amp;noj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images.yandex.ru/yandsearch?img_url=http://www.shunk.ru/pics/1340.jpg&amp;iorient=&amp;icolor=&amp;site=&amp;text=%D0%BF%D0%BE%D0%BC%D0%BE%D1%89%D1%8C%20%D0%BF%D0%BE%D0%B6%D0%B8%D0%BB%D1%8B%D0%BC%20%D0%BB%D1%8E%D0%B4%D1%8F%D0%BC&amp;wp=&amp;pos=8&amp;isize=&amp;type=&amp;recent=&amp;rpt=simage&amp;itype=&amp;nojs=1" TargetMode="External"/><Relationship Id="rId17" Type="http://schemas.openxmlformats.org/officeDocument/2006/relationships/image" Target="../media/image14.jpeg"/><Relationship Id="rId2" Type="http://schemas.openxmlformats.org/officeDocument/2006/relationships/hyperlink" Target="http://images.yandex.ru/yandsearch?text=%D0%B4%D0%BE%D1%80%D0%BE%D0%B5%20%D0%B4%D0%B5%D0%BB%D0%BE&amp;img_url=http://4.bp.blogspot.com/_xMIReU1SKME/Rsmy4A7M65I/AAAAAAAAAlg/LAyxoLtfKqg/s400/butterfly.jpg&amp;pos=19&amp;rpt=simage&amp;nojs=1" TargetMode="External"/><Relationship Id="rId16" Type="http://schemas.openxmlformats.org/officeDocument/2006/relationships/hyperlink" Target="http://images.yandex.ru/yandsearch?img_url=http://www.zhaba.ru/_pics/a3lagmo13thbu3oh.jpg&amp;iorient=&amp;icolor=&amp;site=&amp;text=%D0%BF%D0%BE%D0%BC%D0%BE%D1%89%D1%8C%20%D0%BF%D0%BE%D0%B6%D0%B8%D0%BB%D1%8B%D0%BC%20%D0%BB%D1%8E%D0%B4%D1%8F%D0%BC&amp;wp=&amp;pos=11&amp;isize=&amp;type=&amp;recent=&amp;rpt=simage&amp;itype=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img_url=http://www.manager.ro/dbimg_small/articole_320/4470653a_img.jpg&amp;iorient=&amp;icolor=&amp;site=&amp;text=%D0%B4%D0%BE%D0%B1%D1%80%D0%BE%D0%B5%20%D0%B4%D0%B5%D0%BB%D0%BE%20%D0%BF%D0%BE%D0%BC%D0%BE%D1%89%D1%8C%20%D0%BC%D0%B0%D0%BC%D0%B5&amp;wp=&amp;pos=22&amp;isize=&amp;type=&amp;recent=&amp;rpt=simage&amp;itype=&amp;noj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images.yandex.ru/yandsearch?img_url=http://us-in.net/img/0255.jpg&amp;iorient=&amp;icolor=&amp;site=&amp;text=%D0%BF%D0%BE%D0%BC%D0%BE%D1%89%D1%8C%20%D0%BC%D0%B0%D0%BC%D0%B5%20%D0%BF%D0%BE%20%D0%B4%D0%BE%D0%BC%D1%83&amp;wp=&amp;pos=8&amp;isize=&amp;type=&amp;recent=&amp;rpt=simage&amp;itype=&amp;nojs=1" TargetMode="External"/><Relationship Id="rId4" Type="http://schemas.openxmlformats.org/officeDocument/2006/relationships/hyperlink" Target="http://images.yandex.ru/yandsearch?img_url=http://cs11346.vkontakte.ru/u42455319/-5/x_f22ccf05.jpg&amp;iorient=&amp;icolor=&amp;site=&amp;text=%D0%B4%D0%BE%D1%80%D0%BE%D0%B5%20%D0%B4%D0%B5%D0%BB%D0%BE%20%D0%BF%D0%BE%D0%B8%D0%BE%D1%89%D1%8C%20%D0%BC%D0%B0%D0%BC%D0%B5&amp;wp=&amp;pos=0&amp;isize=&amp;type=&amp;recent=&amp;rpt=simage&amp;itype=&amp;nojs=1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images.yandex.ru/yandsearch?img_url=http://img.nr2.ru/pict/arts1/13/80/138071.jpg&amp;iorient=&amp;icolor=&amp;site=&amp;text=%D0%BF%D0%BE%D0%BC%D0%BE%D1%89%D1%8C%20%D0%BF%D0%BE%D0%B6%D0%B8%D0%BB%D1%8B%D0%BC%20%D0%BB%D1%8E%D0%B4%D1%8F%D0%BC&amp;wp=&amp;pos=24&amp;isize=&amp;type=&amp;recent=&amp;rpt=simage&amp;itype=&amp;nojs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53.radikal.ru/i141/1104/be/623af5106a3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302406.vkontakte.ru/u14811494/-14/x_0bf716c5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ge.otaku.ru/persons/asuka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000108"/>
            <a:ext cx="8424862" cy="17526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A50021"/>
                </a:solidFill>
              </a:rPr>
              <a:t>«</a:t>
            </a:r>
            <a:r>
              <a:rPr lang="ru-RU" sz="6000" b="1" dirty="0" err="1" smtClean="0">
                <a:solidFill>
                  <a:srgbClr val="A50021"/>
                </a:solidFill>
              </a:rPr>
              <a:t>Мәрхәмәт елмаюдан</a:t>
            </a:r>
            <a:r>
              <a:rPr lang="ru-RU" sz="6000" b="1" dirty="0" smtClean="0">
                <a:solidFill>
                  <a:srgbClr val="A50021"/>
                </a:solidFill>
              </a:rPr>
              <a:t> </a:t>
            </a:r>
            <a:r>
              <a:rPr lang="ru-RU" sz="6000" b="1" dirty="0" err="1" smtClean="0">
                <a:solidFill>
                  <a:srgbClr val="A50021"/>
                </a:solidFill>
              </a:rPr>
              <a:t>башлана</a:t>
            </a:r>
            <a:r>
              <a:rPr lang="ru-RU" sz="6000" b="1" dirty="0" smtClean="0">
                <a:solidFill>
                  <a:srgbClr val="A50021"/>
                </a:solidFill>
              </a:rPr>
              <a:t>»</a:t>
            </a:r>
            <a:endParaRPr lang="ru-RU" sz="6000" b="1" dirty="0">
              <a:solidFill>
                <a:srgbClr val="A50021"/>
              </a:solidFill>
            </a:endParaRPr>
          </a:p>
        </p:txBody>
      </p:sp>
      <p:pic>
        <p:nvPicPr>
          <p:cNvPr id="2053" name="Picture 5" descr="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5178425" cy="26892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Һәр көн игелек кыл!</a:t>
            </a:r>
            <a:endParaRPr lang="ru-RU" sz="40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5" name="Picture 7" descr="9c54e5b6fc3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1714488"/>
            <a:ext cx="7272338" cy="4964128"/>
          </a:xfrm>
          <a:noFill/>
          <a:ln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209268">
            <a:off x="979488" y="1039813"/>
            <a:ext cx="7561262" cy="1943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39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073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073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073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Мәрхәмәтлеме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073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мин?"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90732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J0234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716338"/>
            <a:ext cx="2698750" cy="280828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1" name="Group 65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6491288" cy="1706564"/>
        </p:xfrm>
        <a:graphic>
          <a:graphicData uri="http://schemas.openxmlformats.org/drawingml/2006/table">
            <a:tbl>
              <a:tblPr/>
              <a:tblGrid>
                <a:gridCol w="2098675"/>
                <a:gridCol w="1079500"/>
                <a:gridCol w="1223963"/>
                <a:gridCol w="1008062"/>
                <a:gridCol w="1081088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Сорауның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Җавап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Баллар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14396" name="WordArt 60"/>
          <p:cNvSpPr>
            <a:spLocks noChangeArrowheads="1" noChangeShapeType="1" noTextEdit="1"/>
          </p:cNvSpPr>
          <p:nvPr/>
        </p:nvSpPr>
        <p:spPr bwMode="auto">
          <a:xfrm>
            <a:off x="2071670" y="428604"/>
            <a:ext cx="561657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t-RU" sz="36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Җаваплар бланкы</a:t>
            </a:r>
            <a:endParaRPr lang="ru-RU" sz="36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ru-RU" dirty="0"/>
              <a:t>Тест </a:t>
            </a:r>
            <a:r>
              <a:rPr lang="ru-RU" dirty="0" smtClean="0"/>
              <a:t>«</a:t>
            </a:r>
            <a:r>
              <a:rPr lang="ru-RU" dirty="0" err="1" smtClean="0"/>
              <a:t>Мәрхәмәтлеме</a:t>
            </a:r>
            <a:r>
              <a:rPr lang="ru-RU" dirty="0" smtClean="0"/>
              <a:t>, мин?»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5451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dirty="0" err="1" smtClean="0"/>
              <a:t>Синең акчаларың барлыкка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килде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Бөтен булган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акчаңны дусларыңа </a:t>
            </a:r>
            <a:r>
              <a:rPr lang="ru-RU" sz="2400" b="1" dirty="0" smtClean="0"/>
              <a:t>яки </a:t>
            </a:r>
            <a:r>
              <a:rPr lang="ru-RU" sz="2400" b="1" dirty="0" err="1" smtClean="0"/>
              <a:t>туганнарыңа бүләк алыр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өчен бетерер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идеңме</a:t>
            </a:r>
            <a:r>
              <a:rPr lang="ru-RU" sz="2400" b="1" dirty="0" smtClean="0"/>
              <a:t>? </a:t>
            </a:r>
            <a:endParaRPr lang="ru-RU" sz="24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dirty="0" err="1" smtClean="0"/>
              <a:t>Иптәшең белән сөйләшкәндә ул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сиңа үзенең проблемалары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турында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сөйли ди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Әгәр дә бу</a:t>
            </a:r>
            <a:r>
              <a:rPr lang="ru-RU" sz="2400" b="1" dirty="0" smtClean="0"/>
              <a:t> тема </a:t>
            </a:r>
            <a:r>
              <a:rPr lang="ru-RU" sz="2400" b="1" dirty="0" err="1" smtClean="0"/>
              <a:t>сиңа кызык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булмаса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иптәшеңә әйтәчәксеңме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b="1" dirty="0" smtClean="0"/>
              <a:t>3.        </a:t>
            </a:r>
            <a:r>
              <a:rPr lang="ru-RU" sz="2400" b="1" dirty="0" err="1" smtClean="0"/>
              <a:t>Әгәр дә 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уенда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җиңелгәнең күренеп </a:t>
            </a:r>
            <a:r>
              <a:rPr lang="ru-RU" sz="2400" b="1" dirty="0" smtClean="0"/>
              <a:t>тора </a:t>
            </a:r>
            <a:r>
              <a:rPr lang="ru-RU" sz="2400" b="1" dirty="0" err="1" smtClean="0"/>
              <a:t>икән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уенны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уйнап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бетерәчәксеңме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b="1" dirty="0" smtClean="0"/>
              <a:t>4.       </a:t>
            </a:r>
            <a:r>
              <a:rPr lang="ru-RU" sz="2400" b="1" dirty="0" err="1" smtClean="0"/>
              <a:t>Әтиең</a:t>
            </a:r>
            <a:r>
              <a:rPr lang="ru-RU" sz="2400" b="1" dirty="0" smtClean="0"/>
              <a:t> яки </a:t>
            </a:r>
            <a:r>
              <a:rPr lang="ru-RU" sz="2400" b="1" dirty="0" err="1" smtClean="0"/>
              <a:t>әниең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сиңа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берәр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кушса</a:t>
            </a:r>
            <a:r>
              <a:rPr lang="ru-RU" sz="2400" b="1" dirty="0" smtClean="0"/>
              <a:t>, ә </a:t>
            </a:r>
            <a:r>
              <a:rPr lang="ru-RU" sz="2400" b="1" dirty="0" err="1" smtClean="0"/>
              <a:t>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копьютерда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дустың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белән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кызык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уйныйсың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әти-әниеңнең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сүзен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тыңлыячаксыңмы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400" b="1" dirty="0"/>
          </a:p>
          <a:p>
            <a:pPr marL="609600" indent="-609600">
              <a:lnSpc>
                <a:spcPct val="80000"/>
              </a:lnSpc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765175"/>
            <a:ext cx="5122863" cy="792163"/>
          </a:xfrm>
          <a:ln/>
        </p:spPr>
        <p:txBody>
          <a:bodyPr/>
          <a:lstStyle/>
          <a:p>
            <a:r>
              <a:rPr lang="ru-RU" sz="6000" dirty="0" err="1" smtClean="0">
                <a:solidFill>
                  <a:srgbClr val="A50021"/>
                </a:solidFill>
              </a:rPr>
              <a:t>Нәтиҗәләр:</a:t>
            </a:r>
            <a:endParaRPr lang="ru-RU" sz="6000" dirty="0">
              <a:solidFill>
                <a:srgbClr val="A5002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A50021"/>
                </a:solidFill>
              </a:rPr>
              <a:t>5 </a:t>
            </a:r>
            <a:r>
              <a:rPr lang="ru-RU" sz="2800" dirty="0" err="1" smtClean="0">
                <a:solidFill>
                  <a:srgbClr val="A50021"/>
                </a:solidFill>
              </a:rPr>
              <a:t>очкодан</a:t>
            </a:r>
            <a:r>
              <a:rPr lang="ru-RU" sz="2800" dirty="0" smtClean="0">
                <a:solidFill>
                  <a:srgbClr val="A50021"/>
                </a:solidFill>
              </a:rPr>
              <a:t> </a:t>
            </a:r>
            <a:r>
              <a:rPr lang="ru-RU" sz="2800" dirty="0" err="1" smtClean="0">
                <a:solidFill>
                  <a:srgbClr val="A50021"/>
                </a:solidFill>
              </a:rPr>
              <a:t>күбрәк</a:t>
            </a:r>
            <a:r>
              <a:rPr lang="ru-RU" sz="2800" dirty="0" smtClean="0">
                <a:solidFill>
                  <a:srgbClr val="A50021"/>
                </a:solidFill>
              </a:rPr>
              <a:t>: </a:t>
            </a:r>
            <a:r>
              <a:rPr lang="ru-RU" sz="2800" dirty="0" err="1" smtClean="0"/>
              <a:t>Син</a:t>
            </a:r>
            <a:r>
              <a:rPr lang="ru-RU" sz="2800" dirty="0" smtClean="0"/>
              <a:t> </a:t>
            </a:r>
            <a:r>
              <a:rPr lang="ru-RU" sz="2800" dirty="0" err="1" smtClean="0"/>
              <a:t>әйләнә-тирәңдәге кешеләргә ошыйсың</a:t>
            </a:r>
            <a:r>
              <a:rPr lang="ru-RU" sz="2800" dirty="0" smtClean="0"/>
              <a:t>, </a:t>
            </a:r>
            <a:r>
              <a:rPr lang="ru-RU" sz="2800" dirty="0" err="1" smtClean="0"/>
              <a:t>кешеләр белән аралаша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беләсең</a:t>
            </a:r>
            <a:r>
              <a:rPr lang="ru-RU" sz="2800" dirty="0" smtClean="0"/>
              <a:t>.</a:t>
            </a:r>
            <a:r>
              <a:rPr lang="ru-RU" sz="2800" dirty="0" err="1" smtClean="0"/>
              <a:t>Дусларың күп</a:t>
            </a:r>
            <a:r>
              <a:rPr lang="ru-RU" sz="2800" dirty="0" smtClean="0"/>
              <a:t>. Бер </a:t>
            </a:r>
            <a:r>
              <a:rPr lang="ru-RU" sz="2800" dirty="0" err="1" smtClean="0"/>
              <a:t>кимчелек:беркайчан</a:t>
            </a:r>
            <a:r>
              <a:rPr lang="ru-RU" sz="2800" dirty="0" smtClean="0"/>
              <a:t> да </a:t>
            </a:r>
            <a:r>
              <a:rPr lang="ru-RU" sz="2800" dirty="0" err="1" smtClean="0"/>
              <a:t>беркемгә дә үзеңнең мәрхәмәтлелегең белән эш</a:t>
            </a:r>
            <a:r>
              <a:rPr lang="ru-RU" sz="2800" dirty="0" smtClean="0"/>
              <a:t> </a:t>
            </a:r>
            <a:r>
              <a:rPr lang="ru-RU" sz="2800" dirty="0" err="1" smtClean="0"/>
              <a:t>итәргә рөхсәт итмә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A50021"/>
                </a:solidFill>
              </a:rPr>
              <a:t>4 </a:t>
            </a:r>
            <a:r>
              <a:rPr lang="ru-RU" sz="2800" dirty="0" err="1" smtClean="0">
                <a:solidFill>
                  <a:srgbClr val="A50021"/>
                </a:solidFill>
              </a:rPr>
              <a:t>тән </a:t>
            </a:r>
            <a:r>
              <a:rPr lang="ru-RU" sz="2800" dirty="0" smtClean="0"/>
              <a:t>6:</a:t>
            </a:r>
            <a:r>
              <a:rPr lang="ru-RU" sz="2800" dirty="0" err="1" smtClean="0"/>
              <a:t>Синең мәрхәмәтлелегең </a:t>
            </a:r>
            <a:r>
              <a:rPr lang="ru-RU" sz="2800" dirty="0" smtClean="0"/>
              <a:t>–</a:t>
            </a:r>
            <a:r>
              <a:rPr lang="ru-RU" sz="2800" dirty="0" err="1" smtClean="0"/>
              <a:t>вакыйгаларга</a:t>
            </a:r>
            <a:r>
              <a:rPr lang="ru-RU" sz="2800" dirty="0" smtClean="0"/>
              <a:t> </a:t>
            </a:r>
            <a:r>
              <a:rPr lang="ru-RU" sz="2800" dirty="0" err="1" smtClean="0"/>
              <a:t>бәйле</a:t>
            </a:r>
            <a:r>
              <a:rPr lang="ru-RU" sz="2800" dirty="0" smtClean="0"/>
              <a:t>, </a:t>
            </a:r>
            <a:r>
              <a:rPr lang="ru-RU" sz="2800" dirty="0" err="1" smtClean="0"/>
              <a:t>син</a:t>
            </a:r>
            <a:r>
              <a:rPr lang="ru-RU" sz="2800" dirty="0" smtClean="0"/>
              <a:t> </a:t>
            </a:r>
            <a:r>
              <a:rPr lang="ru-RU" sz="2800" dirty="0" err="1" smtClean="0"/>
              <a:t>һәркем белән дә мәрхәмәтле түгел</a:t>
            </a:r>
            <a:r>
              <a:rPr lang="ru-RU" sz="2800" dirty="0" smtClean="0"/>
              <a:t>. Кем </a:t>
            </a:r>
            <a:r>
              <a:rPr lang="ru-RU" sz="2800" dirty="0" err="1" smtClean="0"/>
              <a:t>өчендер син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барысын</a:t>
            </a:r>
            <a:r>
              <a:rPr lang="ru-RU" sz="2800" dirty="0" smtClean="0"/>
              <a:t> да </a:t>
            </a:r>
            <a:r>
              <a:rPr lang="ru-RU" sz="2800" dirty="0" err="1" smtClean="0"/>
              <a:t>эшлисең</a:t>
            </a:r>
            <a:r>
              <a:rPr lang="ru-RU" sz="2800" dirty="0" smtClean="0"/>
              <a:t>, </a:t>
            </a:r>
            <a:r>
              <a:rPr lang="ru-RU" sz="2800" dirty="0" err="1" smtClean="0"/>
              <a:t>ләкин һәрнәрсәдә һәм һәркем белән тигез</a:t>
            </a:r>
            <a:r>
              <a:rPr lang="ru-RU" sz="2800" dirty="0" smtClean="0"/>
              <a:t> </a:t>
            </a:r>
            <a:r>
              <a:rPr lang="ru-RU" sz="2800" dirty="0" err="1" smtClean="0"/>
              <a:t>булырга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телисең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A50021"/>
                </a:solidFill>
              </a:rPr>
              <a:t>5 </a:t>
            </a:r>
            <a:r>
              <a:rPr lang="ru-RU" sz="2800" dirty="0" err="1" smtClean="0">
                <a:solidFill>
                  <a:srgbClr val="A50021"/>
                </a:solidFill>
              </a:rPr>
              <a:t>очкодан</a:t>
            </a:r>
            <a:r>
              <a:rPr lang="ru-RU" sz="2800" dirty="0" smtClean="0">
                <a:solidFill>
                  <a:srgbClr val="A50021"/>
                </a:solidFill>
              </a:rPr>
              <a:t> </a:t>
            </a:r>
            <a:r>
              <a:rPr lang="ru-RU" sz="2800" dirty="0" err="1" smtClean="0"/>
              <a:t>әз</a:t>
            </a:r>
            <a:r>
              <a:rPr lang="ru-RU" sz="2800" dirty="0" smtClean="0"/>
              <a:t>:</a:t>
            </a:r>
            <a:r>
              <a:rPr lang="ru-RU" sz="2800" dirty="0" err="1" smtClean="0"/>
              <a:t>Сиңа үзең белән шөгыльләнергә кирәк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C00000"/>
                </a:solidFill>
              </a:rPr>
              <a:t>   Мәрхәмәтле бул!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im4-tub-ru.yandex.net/i?id=225412298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2786082" cy="24288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http://im6-tub-ru.yandex.net/i?id=599410409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500570"/>
            <a:ext cx="2857520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http://im6-tub-ru.yandex.net/i?id=317688045-6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7" y="142852"/>
            <a:ext cx="3071834" cy="22698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8" descr="http://im4-tub-ru.yandex.net/i?id=27925095-2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1034779">
            <a:off x="357158" y="4214818"/>
            <a:ext cx="3209607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10" descr="http://im8-tub-ru.yandex.net/i?id=452251780-5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824904">
            <a:off x="3286116" y="3929066"/>
            <a:ext cx="3036116" cy="2428892"/>
          </a:xfrm>
          <a:prstGeom prst="rect">
            <a:avLst/>
          </a:prstGeom>
          <a:noFill/>
        </p:spPr>
      </p:pic>
      <p:pic>
        <p:nvPicPr>
          <p:cNvPr id="9" name="Picture 12" descr="http://im4-tub-ru.yandex.net/i?id=214888271-13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834062">
            <a:off x="5867431" y="456251"/>
            <a:ext cx="2878972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14" descr="http://im0-tub-ru.yandex.net/i?id=456803877-0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19896791">
            <a:off x="106686" y="2472058"/>
            <a:ext cx="2404190" cy="1658050"/>
          </a:xfrm>
          <a:prstGeom prst="rect">
            <a:avLst/>
          </a:prstGeom>
          <a:noFill/>
        </p:spPr>
      </p:pic>
      <p:pic>
        <p:nvPicPr>
          <p:cNvPr id="11" name="Picture 16" descr="http://im6-tub-ru.yandex.net/i?id=37643429-16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1570904">
            <a:off x="6828420" y="2776468"/>
            <a:ext cx="2266829" cy="204691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628800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b="1" i="1" u="sng" dirty="0"/>
              <a:t>Һич яхшылык эшли алмасаң  син</a:t>
            </a:r>
            <a:endParaRPr lang="ru-RU" sz="3200" dirty="0"/>
          </a:p>
          <a:p>
            <a:r>
              <a:rPr lang="tt-RU" sz="3200" b="1" i="1" u="sng" dirty="0"/>
              <a:t>Кешеләргә бик-бик теләп тә, -</a:t>
            </a:r>
            <a:endParaRPr lang="ru-RU" sz="3200" dirty="0"/>
          </a:p>
          <a:p>
            <a:r>
              <a:rPr lang="tt-RU" sz="3200" b="1" i="1" u="sng" dirty="0"/>
              <a:t>Яхшы теләк телә,</a:t>
            </a:r>
            <a:endParaRPr lang="ru-RU" sz="3200" dirty="0"/>
          </a:p>
          <a:p>
            <a:r>
              <a:rPr lang="tt-RU" sz="3200" b="1" i="1" u="sng" dirty="0"/>
              <a:t>Ул да кайчак</a:t>
            </a:r>
            <a:endParaRPr lang="ru-RU" sz="3200" dirty="0"/>
          </a:p>
          <a:p>
            <a:r>
              <a:rPr lang="tt-RU" sz="3200" b="1" i="1" u="sng" dirty="0"/>
              <a:t>Зур көч өстәп куя йөрәккә.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88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50"/>
            <a:ext cx="8929718" cy="5072098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Уяндыңмы, елмай!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Көнне башла шулай,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Елмай үз-үзеңә,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Әйтәсе сүзеңә.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Таралыр бар кайгың, 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Тыныч калыр җаның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Күтәр күңелеңне</a:t>
            </a:r>
            <a:endParaRPr lang="ru-RU" altLang="ko-KR" sz="1600" dirty="0" smtClean="0">
              <a:latin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tt-RU" altLang="ko-KR" sz="1600" b="1" dirty="0" smtClean="0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Бу бәхет түгелме?</a:t>
            </a:r>
            <a:endParaRPr lang="tt-RU" altLang="ko-KR" sz="1600" dirty="0" smtClean="0">
              <a:latin typeface="Arial" pitchFamily="34" charset="0"/>
            </a:endParaRPr>
          </a:p>
          <a:p>
            <a:pPr>
              <a:buNone/>
            </a:pPr>
            <a:endParaRPr lang="ru-RU" sz="4400" b="1" dirty="0">
              <a:solidFill>
                <a:srgbClr val="800080"/>
              </a:solidFill>
            </a:endParaRPr>
          </a:p>
        </p:txBody>
      </p:sp>
      <p:pic>
        <p:nvPicPr>
          <p:cNvPr id="4" name="Picture 3" descr="http://s53.radikal.ru/i141/1104/be/623af5106a3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928670"/>
            <a:ext cx="4433883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500198"/>
          </a:xfrm>
        </p:spPr>
        <p:txBody>
          <a:bodyPr/>
          <a:lstStyle/>
          <a:p>
            <a:r>
              <a:rPr lang="tt-RU" b="1" dirty="0" smtClean="0"/>
              <a:t>Нәрсә соң ул </a:t>
            </a:r>
            <a:r>
              <a:rPr lang="tt-RU" b="1" dirty="0" smtClean="0">
                <a:solidFill>
                  <a:srgbClr val="FF0000"/>
                </a:solidFill>
              </a:rPr>
              <a:t>мәрхәмәтлелек</a:t>
            </a:r>
            <a:r>
              <a:rPr lang="tt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001156" cy="4138626"/>
          </a:xfrm>
        </p:spPr>
        <p:txBody>
          <a:bodyPr/>
          <a:lstStyle/>
          <a:p>
            <a:pPr lvl="0"/>
            <a:r>
              <a:rPr lang="tt-RU" b="1" dirty="0" smtClean="0">
                <a:solidFill>
                  <a:srgbClr val="FF0000"/>
                </a:solidFill>
              </a:rPr>
              <a:t>Мәрхәмәтлелек</a:t>
            </a:r>
            <a:r>
              <a:rPr lang="tt-RU" b="1" dirty="0" smtClean="0"/>
              <a:t> – ул барлык яхшы эшләр, елмаюлы караш, кемгә дә булса булышу, ярдәм итү, хөрмәт һәм ихтирам.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cs302406.vkontakte.ru/u14811494/-14/x_0bf716c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048000"/>
            <a:ext cx="46482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928694"/>
          </a:xfrm>
        </p:spPr>
        <p:txBody>
          <a:bodyPr/>
          <a:lstStyle/>
          <a:p>
            <a:pPr lvl="0"/>
            <a:r>
              <a:rPr lang="tt-RU" b="1" dirty="0" smtClean="0"/>
              <a:t>Ә начарлык нәрсә ул?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715436" cy="4924444"/>
          </a:xfrm>
        </p:spPr>
        <p:txBody>
          <a:bodyPr/>
          <a:lstStyle/>
          <a:p>
            <a:pPr lvl="0"/>
            <a:r>
              <a:rPr lang="tt-RU" b="1" dirty="0" smtClean="0"/>
              <a:t>Кешеләргә, хайваннарга, кошларга, табигатькә карата начар мөгамәлә.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nge.otaku.ru/persons/asuk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357430"/>
            <a:ext cx="4071966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857388"/>
          </a:xfrm>
        </p:spPr>
        <p:txBody>
          <a:bodyPr/>
          <a:lstStyle/>
          <a:p>
            <a:r>
              <a:rPr lang="tt-RU" sz="3200" b="1" dirty="0" smtClean="0"/>
              <a:t>“</a:t>
            </a:r>
            <a:r>
              <a:rPr lang="tt-RU" sz="3200" b="1" dirty="0" smtClean="0">
                <a:solidFill>
                  <a:srgbClr val="FF0000"/>
                </a:solidFill>
              </a:rPr>
              <a:t>Яхшылык күрәсең килсә, яхшылык ит</a:t>
            </a:r>
            <a:r>
              <a:rPr lang="tt-RU" sz="3200" b="1" dirty="0" smtClean="0"/>
              <a:t>” диелә татар халык мәкалендә. Ә сез бу мәкальне ничек аңлыйсыз?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928802"/>
            <a:ext cx="6400800" cy="4071966"/>
          </a:xfrm>
        </p:spPr>
        <p:txBody>
          <a:bodyPr/>
          <a:lstStyle/>
          <a:p>
            <a:r>
              <a:rPr lang="tt-RU" sz="2400" b="1" dirty="0" smtClean="0"/>
              <a:t>Җавап:</a:t>
            </a:r>
          </a:p>
          <a:p>
            <a:r>
              <a:rPr lang="tt-RU" sz="2400" b="1" dirty="0" smtClean="0"/>
              <a:t>- </a:t>
            </a:r>
            <a:r>
              <a:rPr lang="tt-RU" sz="2400" b="1" dirty="0" smtClean="0">
                <a:solidFill>
                  <a:srgbClr val="00B0F0"/>
                </a:solidFill>
              </a:rPr>
              <a:t>Кешеләргә эшләгән яхшылык сиңа яхшылык булып кайта</a:t>
            </a:r>
            <a:r>
              <a:rPr lang="tt-RU" sz="2400" b="1" dirty="0" smtClean="0"/>
              <a:t>.</a:t>
            </a:r>
            <a:endParaRPr lang="ru-RU" sz="2400" dirty="0" smtClean="0"/>
          </a:p>
          <a:p>
            <a:r>
              <a:rPr lang="tt-RU" sz="2400" b="1" dirty="0" smtClean="0"/>
              <a:t>    - </a:t>
            </a:r>
            <a:r>
              <a:rPr lang="tt-RU" sz="2400" b="1" dirty="0" smtClean="0">
                <a:solidFill>
                  <a:srgbClr val="00CC00"/>
                </a:solidFill>
              </a:rPr>
              <a:t>Ә ачулы, тар күңелле булу, башкаларның уңышыннан көнләшү бик начар гадәт. Шуңа күрә шәфкатьле, ярдәмчел булырга, бер-береңә матур, ягымлы сүзләр әйтеп, күңелләрне күтәрергә омтылырга кирәк</a:t>
            </a:r>
            <a:r>
              <a:rPr lang="tt-RU" sz="2400" b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52562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t-RU" sz="3600" kern="10" dirty="0" smtClean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00">
                    <a:alpha val="67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Мәкальләр</a:t>
            </a:r>
            <a:endParaRPr lang="ru-RU" sz="3600" kern="10" dirty="0">
              <a:ln w="12700">
                <a:solidFill>
                  <a:srgbClr val="993300"/>
                </a:solidFill>
                <a:round/>
                <a:headEnd/>
                <a:tailEnd/>
              </a:ln>
              <a:solidFill>
                <a:srgbClr val="FF9900">
                  <a:alpha val="67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3414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t-RU" b="1" dirty="0" smtClean="0"/>
              <a:t>Мәрхәмәтле сүз,</a:t>
            </a:r>
            <a:endParaRPr lang="ru-RU" b="1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0825" y="21336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Кешене</a:t>
            </a:r>
            <a:r>
              <a:rPr lang="ru-RU" b="1" dirty="0" smtClean="0"/>
              <a:t> кием </a:t>
            </a:r>
            <a:r>
              <a:rPr lang="ru-RU" b="1" dirty="0" err="1" smtClean="0"/>
              <a:t>түгел</a:t>
            </a:r>
            <a:r>
              <a:rPr lang="ru-RU" b="1" dirty="0" smtClean="0"/>
              <a:t>,</a:t>
            </a:r>
            <a:endParaRPr lang="ru-RU" b="1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14282" y="3071810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Көмеш белән мактанма</a:t>
            </a:r>
            <a:r>
              <a:rPr lang="ru-RU" b="1" dirty="0" smtClean="0"/>
              <a:t>,</a:t>
            </a:r>
            <a:endParaRPr lang="ru-RU" b="1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14282" y="4000504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Кем </a:t>
            </a:r>
            <a:r>
              <a:rPr lang="ru-RU" b="1" dirty="0" err="1" smtClean="0"/>
              <a:t>игелек</a:t>
            </a:r>
            <a:r>
              <a:rPr lang="ru-RU" b="1" dirty="0" smtClean="0"/>
              <a:t> </a:t>
            </a:r>
            <a:r>
              <a:rPr lang="ru-RU" b="1" dirty="0" err="1" smtClean="0"/>
              <a:t>эшли</a:t>
            </a:r>
            <a:r>
              <a:rPr lang="ru-RU" b="1" dirty="0" smtClean="0"/>
              <a:t>, </a:t>
            </a:r>
            <a:endParaRPr lang="ru-RU" b="1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14282" y="4786322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Кемдә игелек</a:t>
            </a:r>
            <a:r>
              <a:rPr lang="ru-RU" b="1" dirty="0" smtClean="0"/>
              <a:t> </a:t>
            </a:r>
            <a:r>
              <a:rPr lang="ru-RU" b="1" dirty="0" err="1" smtClean="0"/>
              <a:t>юк</a:t>
            </a:r>
            <a:r>
              <a:rPr lang="ru-RU" b="1" dirty="0" smtClean="0"/>
              <a:t>, </a:t>
            </a:r>
            <a:endParaRPr lang="ru-RU" b="1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14282" y="564357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Матурлыкны</a:t>
            </a:r>
            <a:r>
              <a:rPr lang="ru-RU" b="1" dirty="0" smtClean="0"/>
              <a:t> </a:t>
            </a:r>
            <a:r>
              <a:rPr lang="ru-RU" b="1" dirty="0" err="1" smtClean="0"/>
              <a:t>эзләмә-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429256" y="4572008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игелек</a:t>
            </a:r>
            <a:r>
              <a:rPr lang="ru-RU" b="1" dirty="0" smtClean="0"/>
              <a:t> </a:t>
            </a:r>
            <a:r>
              <a:rPr lang="ru-RU" b="1" dirty="0" err="1" smtClean="0"/>
              <a:t>белән мактан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429256" y="5429264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игелек</a:t>
            </a:r>
            <a:r>
              <a:rPr lang="ru-RU" b="1" dirty="0" smtClean="0"/>
              <a:t> </a:t>
            </a:r>
            <a:r>
              <a:rPr lang="ru-RU" b="1" dirty="0" err="1" smtClean="0"/>
              <a:t>эзлә.</a:t>
            </a:r>
            <a:endParaRPr lang="ru-RU" b="1" dirty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35600" y="36449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анда</a:t>
            </a:r>
            <a:r>
              <a:rPr lang="ru-RU" b="1" dirty="0" smtClean="0"/>
              <a:t> </a:t>
            </a:r>
            <a:r>
              <a:rPr lang="ru-RU" b="1" dirty="0" err="1" smtClean="0"/>
              <a:t>дөреслек тә </a:t>
            </a:r>
            <a:r>
              <a:rPr lang="ru-RU" b="1" dirty="0" smtClean="0"/>
              <a:t>аз.</a:t>
            </a:r>
            <a:endParaRPr lang="ru-RU" b="1" dirty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435600" y="28527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шул</a:t>
            </a:r>
            <a:r>
              <a:rPr lang="ru-RU" b="1" dirty="0" smtClean="0"/>
              <a:t> </a:t>
            </a:r>
            <a:r>
              <a:rPr lang="ru-RU" b="1" dirty="0" err="1" smtClean="0"/>
              <a:t>бәхетле булыр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435600" y="21336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песи</a:t>
            </a:r>
            <a:r>
              <a:rPr lang="ru-RU" b="1" dirty="0" smtClean="0"/>
              <a:t> </a:t>
            </a:r>
            <a:r>
              <a:rPr lang="ru-RU" b="1" dirty="0" err="1" smtClean="0"/>
              <a:t>өчен дә әһәмиятле.</a:t>
            </a:r>
            <a:endParaRPr lang="ru-RU" b="1" dirty="0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435600" y="13414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/>
              <a:t>ә аның игелекле</a:t>
            </a:r>
            <a:r>
              <a:rPr lang="ru-RU" b="1" dirty="0" smtClean="0"/>
              <a:t> </a:t>
            </a:r>
            <a:r>
              <a:rPr lang="ru-RU" b="1" dirty="0" err="1" smtClean="0"/>
              <a:t>эшләре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err="1" smtClean="0"/>
              <a:t>бизи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779838" y="1628775"/>
            <a:ext cx="1584325" cy="7921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3924300" y="1700213"/>
            <a:ext cx="1152525" cy="7207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643307" y="3286124"/>
            <a:ext cx="1571636" cy="1571636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3643306" y="3143247"/>
            <a:ext cx="1571636" cy="1370011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3643306" y="3929066"/>
            <a:ext cx="1571636" cy="137001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714744" y="5643578"/>
            <a:ext cx="1571636" cy="50641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  <p:bldP spid="16403" grpId="0" animBg="1"/>
      <p:bldP spid="16405" grpId="0" animBg="1"/>
      <p:bldP spid="16406" grpId="0" animBg="1"/>
      <p:bldP spid="16407" grpId="0" animBg="1"/>
      <p:bldP spid="164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Яхшылык </a:t>
            </a:r>
            <a:r>
              <a:rPr lang="tt-RU" dirty="0"/>
              <a:t>ит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3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dirty="0"/>
              <a:t>Әйе, яхшылыкны кеше алдында мактану  өчен эшләмиләр. Татар халкында яхшылык ит тә, диңгезгә ташла, балык  белер, балык  белмәсә халык белер” – дигән әйтем бар. Сез дә бу теләкләрне исегездә калдырыгыз, һәр көнне игелекле гамәлләр кылырга, изге эшләр башкарырга, кешеләргә миһербанлы, шәфкатьле булырга тырышыгыз.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85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43841"/>
            <a:ext cx="5814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Бәхетле</a:t>
            </a:r>
            <a:r>
              <a:rPr lang="ru-RU" sz="2000" b="1" dirty="0"/>
              <a:t> бала.</a:t>
            </a:r>
          </a:p>
          <a:p>
            <a:r>
              <a:rPr lang="ru-RU" sz="2000" b="1" dirty="0" err="1"/>
              <a:t>Бәхетле</a:t>
            </a:r>
            <a:r>
              <a:rPr lang="ru-RU" sz="2000" b="1" dirty="0"/>
              <a:t> </a:t>
            </a:r>
            <a:r>
              <a:rPr lang="ru-RU" sz="2000" b="1" dirty="0" err="1"/>
              <a:t>шул</a:t>
            </a:r>
            <a:r>
              <a:rPr lang="ru-RU" sz="2000" b="1" dirty="0"/>
              <a:t> </a:t>
            </a:r>
            <a:r>
              <a:rPr lang="ru-RU" sz="2000" b="1" dirty="0" err="1"/>
              <a:t>баладыр</a:t>
            </a:r>
            <a:r>
              <a:rPr lang="ru-RU" sz="2000" b="1" dirty="0"/>
              <a:t>, </a:t>
            </a:r>
          </a:p>
          <a:p>
            <a:r>
              <a:rPr lang="ru-RU" sz="2000" b="1" dirty="0" err="1"/>
              <a:t>кайсы</a:t>
            </a:r>
            <a:r>
              <a:rPr lang="ru-RU" sz="2000" b="1" dirty="0"/>
              <a:t> </a:t>
            </a:r>
            <a:r>
              <a:rPr lang="ru-RU" sz="2000" b="1" dirty="0" err="1"/>
              <a:t>дәресенә</a:t>
            </a:r>
            <a:r>
              <a:rPr lang="ru-RU" sz="2000" b="1" dirty="0"/>
              <a:t> </a:t>
            </a:r>
            <a:r>
              <a:rPr lang="ru-RU" sz="2000" b="1" dirty="0" err="1"/>
              <a:t>күңел</a:t>
            </a:r>
            <a:r>
              <a:rPr lang="ru-RU" sz="2000" b="1" dirty="0"/>
              <a:t> </a:t>
            </a:r>
            <a:r>
              <a:rPr lang="ru-RU" sz="2000" b="1" dirty="0" err="1"/>
              <a:t>бирсә</a:t>
            </a:r>
            <a:r>
              <a:rPr lang="ru-RU" sz="2000" b="1" dirty="0"/>
              <a:t>, </a:t>
            </a:r>
          </a:p>
          <a:p>
            <a:r>
              <a:rPr lang="ru-RU" sz="2000" b="1" dirty="0" err="1"/>
              <a:t>Мөгаллимне</a:t>
            </a:r>
            <a:r>
              <a:rPr lang="ru-RU" sz="2000" b="1" dirty="0"/>
              <a:t> </a:t>
            </a:r>
            <a:r>
              <a:rPr lang="ru-RU" sz="2000" b="1" dirty="0" err="1"/>
              <a:t>олуг</a:t>
            </a:r>
            <a:r>
              <a:rPr lang="ru-RU" sz="2000" b="1" dirty="0"/>
              <a:t> </a:t>
            </a:r>
            <a:r>
              <a:rPr lang="ru-RU" sz="2000" b="1" dirty="0" err="1"/>
              <a:t>күрсә</a:t>
            </a:r>
            <a:r>
              <a:rPr lang="ru-RU" sz="2000" b="1" dirty="0"/>
              <a:t>, </a:t>
            </a:r>
          </a:p>
          <a:p>
            <a:r>
              <a:rPr lang="ru-RU" sz="2000" b="1" dirty="0" err="1"/>
              <a:t>белергә</a:t>
            </a:r>
            <a:r>
              <a:rPr lang="ru-RU" sz="2000" b="1" dirty="0"/>
              <a:t> </a:t>
            </a:r>
            <a:r>
              <a:rPr lang="ru-RU" sz="2000" b="1" dirty="0" err="1"/>
              <a:t>кушканын</a:t>
            </a:r>
            <a:r>
              <a:rPr lang="ru-RU" sz="2000" b="1" dirty="0"/>
              <a:t> </a:t>
            </a:r>
            <a:r>
              <a:rPr lang="ru-RU" sz="2000" b="1" dirty="0" err="1"/>
              <a:t>белсә</a:t>
            </a:r>
            <a:r>
              <a:rPr lang="ru-RU" sz="2000" b="1" dirty="0"/>
              <a:t>,</a:t>
            </a:r>
          </a:p>
          <a:p>
            <a:r>
              <a:rPr lang="ru-RU" sz="2000" b="1" dirty="0" err="1"/>
              <a:t>Сабакка</a:t>
            </a:r>
            <a:r>
              <a:rPr lang="ru-RU" sz="2000" b="1" dirty="0"/>
              <a:t> </a:t>
            </a:r>
            <a:r>
              <a:rPr lang="ru-RU" sz="2000" b="1" dirty="0" err="1"/>
              <a:t>калмаса</a:t>
            </a:r>
            <a:r>
              <a:rPr lang="ru-RU" sz="2000" b="1" dirty="0"/>
              <a:t> </a:t>
            </a:r>
            <a:r>
              <a:rPr lang="ru-RU" sz="2000" b="1" dirty="0" err="1"/>
              <a:t>соңга</a:t>
            </a:r>
            <a:r>
              <a:rPr lang="ru-RU" sz="2000" b="1" dirty="0"/>
              <a:t>, </a:t>
            </a:r>
          </a:p>
          <a:p>
            <a:r>
              <a:rPr lang="ru-RU" sz="2000" b="1" dirty="0" err="1"/>
              <a:t>борылмый</a:t>
            </a:r>
            <a:r>
              <a:rPr lang="ru-RU" sz="2000" b="1" dirty="0"/>
              <a:t> барса </a:t>
            </a:r>
            <a:r>
              <a:rPr lang="ru-RU" sz="2000" b="1" dirty="0" err="1"/>
              <a:t>уң-сулга</a:t>
            </a:r>
            <a:r>
              <a:rPr lang="ru-RU" sz="2000" b="1" dirty="0"/>
              <a:t>,</a:t>
            </a:r>
          </a:p>
          <a:p>
            <a:r>
              <a:rPr lang="ru-RU" sz="2000" b="1" dirty="0" err="1"/>
              <a:t>Уенга</a:t>
            </a:r>
            <a:r>
              <a:rPr lang="ru-RU" sz="2000" b="1" dirty="0"/>
              <a:t> </a:t>
            </a:r>
            <a:r>
              <a:rPr lang="ru-RU" sz="2000" b="1" dirty="0" err="1"/>
              <a:t>салмаса</a:t>
            </a:r>
            <a:r>
              <a:rPr lang="ru-RU" sz="2000" b="1" dirty="0"/>
              <a:t> </a:t>
            </a:r>
            <a:r>
              <a:rPr lang="ru-RU" sz="2000" b="1" dirty="0" err="1"/>
              <a:t>ихлас</a:t>
            </a:r>
            <a:r>
              <a:rPr lang="ru-RU" sz="2000" b="1" dirty="0"/>
              <a:t>—</a:t>
            </a:r>
          </a:p>
          <a:p>
            <a:r>
              <a:rPr lang="ru-RU" sz="2000" b="1" dirty="0" err="1"/>
              <a:t>менә</a:t>
            </a:r>
            <a:r>
              <a:rPr lang="ru-RU" sz="2000" b="1" dirty="0"/>
              <a:t> </a:t>
            </a:r>
            <a:r>
              <a:rPr lang="ru-RU" sz="2000" b="1" dirty="0" err="1"/>
              <a:t>бәхете</a:t>
            </a:r>
            <a:r>
              <a:rPr lang="ru-RU" sz="2000" b="1" dirty="0"/>
              <a:t> </a:t>
            </a:r>
            <a:r>
              <a:rPr lang="ru-RU" sz="2000" b="1" dirty="0" err="1"/>
              <a:t>аның</a:t>
            </a:r>
            <a:r>
              <a:rPr lang="ru-RU" sz="2000" b="1" dirty="0"/>
              <a:t> </a:t>
            </a:r>
            <a:r>
              <a:rPr lang="ru-RU" sz="2000" b="1" dirty="0" err="1"/>
              <a:t>шунда</a:t>
            </a:r>
            <a:r>
              <a:rPr lang="ru-RU" sz="2000" b="1" dirty="0"/>
              <a:t>.</a:t>
            </a:r>
          </a:p>
          <a:p>
            <a:r>
              <a:rPr lang="ru-RU" sz="2000" b="1" i="1" dirty="0" err="1"/>
              <a:t>Кешеләргә</a:t>
            </a:r>
            <a:r>
              <a:rPr lang="ru-RU" sz="2000" b="1" i="1" dirty="0"/>
              <a:t> </a:t>
            </a:r>
            <a:r>
              <a:rPr lang="ru-RU" sz="2000" b="1" i="1" dirty="0" err="1"/>
              <a:t>итеп</a:t>
            </a:r>
            <a:r>
              <a:rPr lang="ru-RU" sz="2000" b="1" i="1" dirty="0"/>
              <a:t> </a:t>
            </a:r>
            <a:r>
              <a:rPr lang="ru-RU" sz="2000" b="1" i="1" dirty="0" err="1"/>
              <a:t>шәфкать</a:t>
            </a:r>
            <a:r>
              <a:rPr lang="ru-RU" sz="2000" b="1" i="1" dirty="0"/>
              <a:t>, </a:t>
            </a:r>
          </a:p>
          <a:p>
            <a:r>
              <a:rPr lang="ru-RU" sz="2000" b="1" i="1" dirty="0" err="1"/>
              <a:t>үзеннән</a:t>
            </a:r>
            <a:r>
              <a:rPr lang="ru-RU" sz="2000" b="1" i="1" dirty="0"/>
              <a:t> </a:t>
            </a:r>
            <a:r>
              <a:rPr lang="ru-RU" sz="2000" b="1" i="1" dirty="0" err="1"/>
              <a:t>зурга</a:t>
            </a:r>
            <a:r>
              <a:rPr lang="ru-RU" sz="2000" b="1" i="1" dirty="0"/>
              <a:t> </a:t>
            </a:r>
            <a:r>
              <a:rPr lang="ru-RU" sz="2000" b="1" i="1" dirty="0" err="1"/>
              <a:t>юл</a:t>
            </a:r>
            <a:r>
              <a:rPr lang="ru-RU" sz="2000" b="1" i="1" dirty="0"/>
              <a:t> </a:t>
            </a:r>
            <a:r>
              <a:rPr lang="ru-RU" sz="2000" b="1" i="1" dirty="0" err="1"/>
              <a:t>бирсә</a:t>
            </a:r>
            <a:r>
              <a:rPr lang="ru-RU" sz="2000" b="1" i="1" dirty="0"/>
              <a:t>,</a:t>
            </a:r>
          </a:p>
          <a:p>
            <a:r>
              <a:rPr lang="ru-RU" sz="2000" b="1" i="1" dirty="0" err="1"/>
              <a:t>Бәхетсезләрне</a:t>
            </a:r>
            <a:r>
              <a:rPr lang="ru-RU" sz="2000" b="1" i="1" dirty="0"/>
              <a:t> </a:t>
            </a:r>
            <a:r>
              <a:rPr lang="ru-RU" sz="2000" b="1" i="1" dirty="0" err="1"/>
              <a:t>кимсетми</a:t>
            </a:r>
            <a:r>
              <a:rPr lang="ru-RU" sz="2000" b="1" i="1" dirty="0"/>
              <a:t>, </a:t>
            </a:r>
          </a:p>
          <a:p>
            <a:r>
              <a:rPr lang="ru-RU" sz="2000" b="1" i="1" dirty="0" err="1"/>
              <a:t>егылганнарга</a:t>
            </a:r>
            <a:r>
              <a:rPr lang="ru-RU" sz="2000" b="1" i="1" dirty="0"/>
              <a:t> </a:t>
            </a:r>
            <a:r>
              <a:rPr lang="ru-RU" sz="2000" b="1" i="1" dirty="0" err="1"/>
              <a:t>кул</a:t>
            </a:r>
            <a:r>
              <a:rPr lang="ru-RU" sz="2000" b="1" i="1" dirty="0"/>
              <a:t> </a:t>
            </a:r>
            <a:r>
              <a:rPr lang="ru-RU" sz="2000" b="1" i="1" dirty="0" err="1"/>
              <a:t>бирсә</a:t>
            </a:r>
            <a:r>
              <a:rPr lang="ru-RU" sz="2000" b="1" i="1" dirty="0"/>
              <a:t>.</a:t>
            </a:r>
          </a:p>
          <a:p>
            <a:r>
              <a:rPr lang="ru-RU" sz="2000" b="1" i="1" dirty="0"/>
              <a:t>(Г. Тукай)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6165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136339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“</a:t>
            </a:r>
            <a:r>
              <a:rPr lang="ru-RU" sz="2800" b="1" dirty="0" err="1"/>
              <a:t>Тирә-ягыбызда</a:t>
            </a:r>
            <a:r>
              <a:rPr lang="ru-RU" sz="2800" b="1" dirty="0"/>
              <a:t> </a:t>
            </a:r>
            <a:r>
              <a:rPr lang="ru-RU" sz="2800" b="1" dirty="0" err="1"/>
              <a:t>караучысыз</a:t>
            </a:r>
            <a:r>
              <a:rPr lang="ru-RU" sz="2800" b="1" dirty="0"/>
              <a:t> калган </a:t>
            </a:r>
            <a:r>
              <a:rPr lang="ru-RU" sz="2800" b="1" dirty="0" err="1"/>
              <a:t>өлкәннәр</a:t>
            </a:r>
            <a:r>
              <a:rPr lang="ru-RU" sz="2800" b="1" dirty="0"/>
              <a:t>, </a:t>
            </a:r>
            <a:r>
              <a:rPr lang="ru-RU" sz="2800" b="1" dirty="0" err="1"/>
              <a:t>инвалидлар</a:t>
            </a:r>
            <a:r>
              <a:rPr lang="ru-RU" sz="2800" b="1" dirty="0"/>
              <a:t>, </a:t>
            </a:r>
            <a:r>
              <a:rPr lang="ru-RU" sz="2800" b="1" dirty="0" err="1"/>
              <a:t>ятимнәр</a:t>
            </a:r>
            <a:r>
              <a:rPr lang="ru-RU" sz="2800" b="1" dirty="0"/>
              <a:t>, </a:t>
            </a:r>
            <a:r>
              <a:rPr lang="ru-RU" sz="2800" b="1" dirty="0" err="1"/>
              <a:t>авыр</a:t>
            </a:r>
            <a:r>
              <a:rPr lang="ru-RU" sz="2800" b="1" dirty="0"/>
              <a:t> </a:t>
            </a:r>
            <a:r>
              <a:rPr lang="ru-RU" sz="2800" b="1" dirty="0" err="1"/>
              <a:t>хәлләргә</a:t>
            </a:r>
            <a:r>
              <a:rPr lang="ru-RU" sz="2800" b="1" dirty="0"/>
              <a:t> </a:t>
            </a:r>
            <a:r>
              <a:rPr lang="ru-RU" sz="2800" b="1" dirty="0" err="1"/>
              <a:t>очраган</a:t>
            </a:r>
            <a:r>
              <a:rPr lang="ru-RU" sz="2800" b="1" dirty="0"/>
              <a:t> </a:t>
            </a:r>
            <a:r>
              <a:rPr lang="ru-RU" sz="2800" b="1" dirty="0" err="1"/>
              <a:t>кешеләр</a:t>
            </a:r>
            <a:r>
              <a:rPr lang="ru-RU" sz="2800" b="1" dirty="0"/>
              <a:t> бар. </a:t>
            </a:r>
            <a:r>
              <a:rPr lang="ru-RU" sz="2800" b="1" dirty="0" err="1"/>
              <a:t>Алар</a:t>
            </a:r>
            <a:r>
              <a:rPr lang="ru-RU" sz="2800" b="1" dirty="0"/>
              <a:t> </a:t>
            </a:r>
            <a:r>
              <a:rPr lang="ru-RU" sz="2800" b="1" dirty="0" err="1"/>
              <a:t>безнең</a:t>
            </a:r>
            <a:r>
              <a:rPr lang="ru-RU" sz="2800" b="1" dirty="0"/>
              <a:t> </a:t>
            </a:r>
            <a:r>
              <a:rPr lang="ru-RU" sz="2800" b="1" dirty="0" err="1"/>
              <a:t>ярдәмгә</a:t>
            </a:r>
            <a:r>
              <a:rPr lang="ru-RU" sz="2800" b="1" dirty="0"/>
              <a:t> </a:t>
            </a:r>
            <a:r>
              <a:rPr lang="ru-RU" sz="2800" b="1" dirty="0" err="1"/>
              <a:t>мохтаҗ</a:t>
            </a:r>
            <a:r>
              <a:rPr lang="ru-RU" sz="2800" b="1" dirty="0"/>
              <a:t>. </a:t>
            </a:r>
            <a:r>
              <a:rPr lang="ru-RU" sz="2800" b="1" dirty="0" err="1"/>
              <a:t>Аларга</a:t>
            </a:r>
            <a:r>
              <a:rPr lang="ru-RU" sz="2800" b="1" dirty="0"/>
              <a:t> </a:t>
            </a:r>
            <a:r>
              <a:rPr lang="ru-RU" sz="2800" b="1" dirty="0" err="1"/>
              <a:t>ярдәм</a:t>
            </a:r>
            <a:r>
              <a:rPr lang="ru-RU" sz="2800" b="1" dirty="0"/>
              <a:t> </a:t>
            </a:r>
            <a:r>
              <a:rPr lang="ru-RU" sz="2800" b="1" dirty="0" err="1"/>
              <a:t>кулы</a:t>
            </a:r>
            <a:r>
              <a:rPr lang="ru-RU" sz="2800" b="1" dirty="0"/>
              <a:t> </a:t>
            </a:r>
            <a:r>
              <a:rPr lang="ru-RU" sz="2800" b="1" dirty="0" err="1"/>
              <a:t>сузу</a:t>
            </a:r>
            <a:r>
              <a:rPr lang="ru-RU" sz="2800" b="1" dirty="0"/>
              <a:t>, </a:t>
            </a:r>
            <a:r>
              <a:rPr lang="ru-RU" sz="2800" b="1" dirty="0" err="1"/>
              <a:t>игелек</a:t>
            </a:r>
            <a:r>
              <a:rPr lang="ru-RU" sz="2800" b="1" dirty="0"/>
              <a:t> </a:t>
            </a:r>
            <a:r>
              <a:rPr lang="ru-RU" sz="2800" b="1" dirty="0" err="1"/>
              <a:t>кылу</a:t>
            </a:r>
            <a:r>
              <a:rPr lang="ru-RU" sz="2800" b="1" dirty="0"/>
              <a:t>—</a:t>
            </a:r>
            <a:r>
              <a:rPr lang="ru-RU" sz="2800" b="1" dirty="0" err="1"/>
              <a:t>әхлакый</a:t>
            </a:r>
            <a:r>
              <a:rPr lang="ru-RU" sz="2800" b="1" dirty="0"/>
              <a:t> </a:t>
            </a:r>
            <a:r>
              <a:rPr lang="ru-RU" sz="2800" b="1" dirty="0" err="1"/>
              <a:t>бурычыбыз</a:t>
            </a:r>
            <a:r>
              <a:rPr lang="ru-RU" sz="2800" b="1" dirty="0"/>
              <a:t>. </a:t>
            </a:r>
            <a:r>
              <a:rPr lang="ru-RU" sz="2800" b="1" dirty="0" err="1"/>
              <a:t>Бер-беребезне</a:t>
            </a:r>
            <a:r>
              <a:rPr lang="ru-RU" sz="2800" b="1" dirty="0"/>
              <a:t> </a:t>
            </a:r>
            <a:r>
              <a:rPr lang="ru-RU" sz="2800" b="1" dirty="0" err="1"/>
              <a:t>кайгыртып</a:t>
            </a:r>
            <a:r>
              <a:rPr lang="ru-RU" sz="2800" b="1" dirty="0"/>
              <a:t> </a:t>
            </a:r>
            <a:r>
              <a:rPr lang="ru-RU" sz="2800" b="1" dirty="0" err="1"/>
              <a:t>яшик</a:t>
            </a:r>
            <a:r>
              <a:rPr lang="ru-RU" sz="2800" b="1" dirty="0"/>
              <a:t>, </a:t>
            </a:r>
            <a:r>
              <a:rPr lang="ru-RU" sz="2800" b="1" dirty="0" err="1"/>
              <a:t>бер-беребезгә</a:t>
            </a:r>
            <a:r>
              <a:rPr lang="ru-RU" sz="2800" b="1" dirty="0"/>
              <a:t> </a:t>
            </a:r>
            <a:r>
              <a:rPr lang="ru-RU" sz="2800" b="1" dirty="0" err="1"/>
              <a:t>игътибарлы</a:t>
            </a:r>
            <a:r>
              <a:rPr lang="ru-RU" sz="2800" b="1" dirty="0"/>
              <a:t> </a:t>
            </a:r>
            <a:r>
              <a:rPr lang="ru-RU" sz="2800" b="1" dirty="0" err="1"/>
              <a:t>һәм</a:t>
            </a:r>
            <a:r>
              <a:rPr lang="ru-RU" sz="2800" b="1" dirty="0"/>
              <a:t> </a:t>
            </a:r>
            <a:r>
              <a:rPr lang="ru-RU" sz="2800" b="1" dirty="0" err="1"/>
              <a:t>ихтирамлы</a:t>
            </a:r>
            <a:r>
              <a:rPr lang="ru-RU" sz="2800" b="1" dirty="0"/>
              <a:t> </a:t>
            </a:r>
            <a:r>
              <a:rPr lang="ru-RU" sz="2800" b="1" dirty="0" err="1"/>
              <a:t>булыйк</a:t>
            </a:r>
            <a:r>
              <a:rPr lang="ru-RU" sz="2800" b="1" dirty="0"/>
              <a:t>”</a:t>
            </a:r>
            <a:endParaRPr lang="ru-RU" sz="2800" dirty="0"/>
          </a:p>
          <a:p>
            <a:r>
              <a:rPr lang="ru-RU" sz="2800" b="1" dirty="0"/>
              <a:t>М. Ш. </a:t>
            </a:r>
            <a:r>
              <a:rPr lang="ru-RU" sz="2800" b="1" dirty="0" err="1"/>
              <a:t>Шәймиев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177907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572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Презентация PowerPoint</vt:lpstr>
      <vt:lpstr>Нәрсә соң ул мәрхәмәтлелек? </vt:lpstr>
      <vt:lpstr>Ә начарлык нәрсә ул? </vt:lpstr>
      <vt:lpstr>“Яхшылык күрәсең килсә, яхшылык ит” диелә татар халык мәкалендә. Ә сез бу мәкальне ничек аңлыйсыз? </vt:lpstr>
      <vt:lpstr>Презентация PowerPoint</vt:lpstr>
      <vt:lpstr>Яхшылык ит</vt:lpstr>
      <vt:lpstr>Презентация PowerPoint</vt:lpstr>
      <vt:lpstr>Презентация PowerPoint</vt:lpstr>
      <vt:lpstr>Һәр көн игелек кыл!</vt:lpstr>
      <vt:lpstr>Презентация PowerPoint</vt:lpstr>
      <vt:lpstr>Презентация PowerPoint</vt:lpstr>
      <vt:lpstr>Тест «Мәрхәмәтлеме, мин?»</vt:lpstr>
      <vt:lpstr>Нәтиҗәләр:</vt:lpstr>
      <vt:lpstr>   Мәрхәмәтле бул!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лариса</cp:lastModifiedBy>
  <cp:revision>39</cp:revision>
  <dcterms:created xsi:type="dcterms:W3CDTF">2011-02-10T14:43:37Z</dcterms:created>
  <dcterms:modified xsi:type="dcterms:W3CDTF">2014-03-13T10:12:16Z</dcterms:modified>
</cp:coreProperties>
</file>