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88" r:id="rId5"/>
    <p:sldId id="283" r:id="rId6"/>
    <p:sldId id="284" r:id="rId7"/>
    <p:sldId id="285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7" r:id="rId20"/>
    <p:sldId id="270" r:id="rId21"/>
    <p:sldId id="271" r:id="rId22"/>
    <p:sldId id="272" r:id="rId23"/>
    <p:sldId id="273" r:id="rId24"/>
    <p:sldId id="274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87;&#1077;&#1089;&#1085;&#1103;-%20&#1091;&#1095;&#1080;&#1090;&#1077;&#1083;&#1100;.mp3" TargetMode="Externa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1342427153_obs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9600" dirty="0" smtClean="0"/>
              <a:t>Я в тетрадь слава писала,</a:t>
            </a:r>
            <a:br>
              <a:rPr lang="ru-RU" sz="9600" dirty="0" smtClean="0"/>
            </a:br>
            <a:r>
              <a:rPr lang="ru-RU" sz="9600" dirty="0" err="1" smtClean="0"/>
              <a:t>Удореньем</a:t>
            </a:r>
            <a:r>
              <a:rPr lang="ru-RU" sz="9600" dirty="0" smtClean="0"/>
              <a:t> проверяла.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8000" dirty="0" smtClean="0"/>
              <a:t>Деревянная дорога, </a:t>
            </a:r>
            <a:br>
              <a:rPr lang="ru-RU" sz="8000" dirty="0" smtClean="0"/>
            </a:br>
            <a:r>
              <a:rPr lang="ru-RU" sz="8000" dirty="0" smtClean="0"/>
              <a:t>Вверх идёт она отлого, </a:t>
            </a:r>
            <a:br>
              <a:rPr lang="ru-RU" sz="8000" dirty="0" smtClean="0"/>
            </a:br>
            <a:r>
              <a:rPr lang="ru-RU" sz="8000" dirty="0" smtClean="0"/>
              <a:t>Что ни шах — То </a:t>
            </a:r>
            <a:r>
              <a:rPr lang="ru-RU" sz="8000" dirty="0" err="1" smtClean="0"/>
              <a:t>оврах</a:t>
            </a:r>
            <a:r>
              <a:rPr lang="ru-RU" sz="80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5400" dirty="0" smtClean="0"/>
              <a:t>1. </a:t>
            </a:r>
            <a:r>
              <a:rPr lang="ru-RU" sz="5400" b="1" i="1" dirty="0" smtClean="0"/>
              <a:t>Отметь однокоренные слова </a:t>
            </a:r>
          </a:p>
          <a:p>
            <a:pPr lvl="0"/>
            <a:r>
              <a:rPr lang="ru-RU" sz="5400" u="sng" dirty="0" smtClean="0"/>
              <a:t>прудик</a:t>
            </a:r>
            <a:r>
              <a:rPr lang="ru-RU" sz="5400" dirty="0" smtClean="0"/>
              <a:t>;</a:t>
            </a:r>
          </a:p>
          <a:p>
            <a:pPr lvl="0"/>
            <a:r>
              <a:rPr lang="ru-RU" sz="5400" u="sng" dirty="0" smtClean="0"/>
              <a:t>запруда</a:t>
            </a:r>
            <a:r>
              <a:rPr lang="ru-RU" sz="5400" dirty="0" smtClean="0"/>
              <a:t>;</a:t>
            </a:r>
          </a:p>
          <a:p>
            <a:pPr lvl="0"/>
            <a:r>
              <a:rPr lang="ru-RU" sz="5400" u="sng" dirty="0" smtClean="0"/>
              <a:t>запрудить</a:t>
            </a:r>
            <a:r>
              <a:rPr lang="ru-RU" sz="5400" dirty="0" smtClean="0"/>
              <a:t>;</a:t>
            </a:r>
          </a:p>
          <a:p>
            <a:pPr lvl="0"/>
            <a:r>
              <a:rPr lang="ru-RU" sz="5400" dirty="0" smtClean="0"/>
              <a:t>прутик;</a:t>
            </a:r>
          </a:p>
          <a:p>
            <a:pPr lvl="0"/>
            <a:r>
              <a:rPr lang="ru-RU" sz="5400" u="sng" dirty="0" smtClean="0"/>
              <a:t>пруд</a:t>
            </a:r>
            <a:r>
              <a:rPr lang="ru-RU" sz="54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4800" b="1" i="1" dirty="0" smtClean="0"/>
              <a:t>2.  Отметь слова с проверяемой безударной гласной в корне слова </a:t>
            </a:r>
          </a:p>
          <a:p>
            <a:pPr lvl="0"/>
            <a:r>
              <a:rPr lang="ru-RU" sz="4800" u="sng" dirty="0" smtClean="0"/>
              <a:t>заяц;</a:t>
            </a:r>
          </a:p>
          <a:p>
            <a:pPr lvl="0"/>
            <a:r>
              <a:rPr lang="ru-RU" sz="4800" u="sng" dirty="0" smtClean="0"/>
              <a:t>летать;</a:t>
            </a:r>
          </a:p>
          <a:p>
            <a:pPr lvl="0"/>
            <a:r>
              <a:rPr lang="ru-RU" sz="4800" u="sng" dirty="0" smtClean="0"/>
              <a:t>лесной;</a:t>
            </a:r>
          </a:p>
          <a:p>
            <a:pPr lvl="0"/>
            <a:r>
              <a:rPr lang="ru-RU" sz="4800" dirty="0" smtClean="0"/>
              <a:t>багаж;</a:t>
            </a:r>
          </a:p>
          <a:p>
            <a:pPr lvl="0"/>
            <a:r>
              <a:rPr lang="ru-RU" sz="4800" u="sng" dirty="0" smtClean="0"/>
              <a:t>звезда.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5400" b="1" i="1" dirty="0" smtClean="0"/>
              <a:t>3.   Отметь слово с ошибкой </a:t>
            </a:r>
          </a:p>
          <a:p>
            <a:pPr lvl="0"/>
            <a:r>
              <a:rPr lang="ru-RU" sz="5400" dirty="0" smtClean="0"/>
              <a:t>берега;</a:t>
            </a:r>
          </a:p>
          <a:p>
            <a:pPr lvl="0"/>
            <a:r>
              <a:rPr lang="ru-RU" sz="5400" u="sng" dirty="0" err="1" smtClean="0"/>
              <a:t>наваднение</a:t>
            </a:r>
            <a:r>
              <a:rPr lang="ru-RU" sz="5400" u="sng" dirty="0" smtClean="0"/>
              <a:t>;</a:t>
            </a:r>
          </a:p>
          <a:p>
            <a:pPr lvl="0"/>
            <a:r>
              <a:rPr lang="ru-RU" sz="5400" dirty="0" smtClean="0"/>
              <a:t>дожди;</a:t>
            </a:r>
          </a:p>
          <a:p>
            <a:pPr lvl="0"/>
            <a:r>
              <a:rPr lang="ru-RU" sz="5400" dirty="0" smtClean="0"/>
              <a:t>морской;</a:t>
            </a:r>
          </a:p>
          <a:p>
            <a:pPr lvl="0"/>
            <a:r>
              <a:rPr lang="ru-RU" sz="5400" dirty="0" smtClean="0"/>
              <a:t>катить.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5400" b="1" i="1" dirty="0" smtClean="0"/>
              <a:t>4.</a:t>
            </a:r>
            <a:r>
              <a:rPr lang="ru-RU" sz="5400" b="1" i="1" u="sng" dirty="0" smtClean="0"/>
              <a:t>Отметь слова, в которых пишется буква Д</a:t>
            </a:r>
            <a:r>
              <a:rPr lang="ru-RU" sz="5400" dirty="0" smtClean="0"/>
              <a:t> </a:t>
            </a:r>
          </a:p>
          <a:p>
            <a:pPr lvl="0"/>
            <a:r>
              <a:rPr lang="ru-RU" sz="5400" u="sng" dirty="0" smtClean="0"/>
              <a:t>мё</a:t>
            </a:r>
            <a:r>
              <a:rPr lang="ru-RU" sz="5400" b="1" u="sng" dirty="0" smtClean="0"/>
              <a:t>д</a:t>
            </a:r>
            <a:r>
              <a:rPr lang="ru-RU" sz="5400" u="sng" dirty="0" smtClean="0"/>
              <a:t> </a:t>
            </a:r>
          </a:p>
          <a:p>
            <a:pPr lvl="0"/>
            <a:r>
              <a:rPr lang="ru-RU" sz="5400" dirty="0" smtClean="0"/>
              <a:t>торт</a:t>
            </a:r>
          </a:p>
          <a:p>
            <a:pPr lvl="0"/>
            <a:r>
              <a:rPr lang="ru-RU" sz="5400" dirty="0" smtClean="0"/>
              <a:t>крот</a:t>
            </a:r>
          </a:p>
          <a:p>
            <a:pPr lvl="0"/>
            <a:r>
              <a:rPr lang="ru-RU" sz="5400" dirty="0" smtClean="0"/>
              <a:t>мост</a:t>
            </a:r>
          </a:p>
          <a:p>
            <a:pPr lvl="0"/>
            <a:r>
              <a:rPr lang="ru-RU" sz="5400" u="sng" dirty="0" smtClean="0"/>
              <a:t>огоро</a:t>
            </a:r>
            <a:r>
              <a:rPr lang="ru-RU" sz="5400" b="1" u="sng" dirty="0" smtClean="0"/>
              <a:t>д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4800" b="1" i="1" dirty="0" smtClean="0"/>
              <a:t>5.  </a:t>
            </a:r>
            <a:r>
              <a:rPr lang="ru-RU" sz="4800" b="1" i="1" u="sng" dirty="0" smtClean="0"/>
              <a:t>Отметь слова, в которых пропущена буква О</a:t>
            </a:r>
            <a:r>
              <a:rPr lang="ru-RU" sz="4800" dirty="0" smtClean="0"/>
              <a:t> </a:t>
            </a:r>
          </a:p>
          <a:p>
            <a:pPr lvl="0"/>
            <a:r>
              <a:rPr lang="ru-RU" sz="4800" dirty="0" smtClean="0"/>
              <a:t>садовник;</a:t>
            </a:r>
          </a:p>
          <a:p>
            <a:pPr lvl="0"/>
            <a:r>
              <a:rPr lang="ru-RU" sz="4800" dirty="0" smtClean="0"/>
              <a:t>подарить;</a:t>
            </a:r>
          </a:p>
          <a:p>
            <a:pPr lvl="0"/>
            <a:r>
              <a:rPr lang="ru-RU" sz="4800" u="sng" dirty="0" smtClean="0"/>
              <a:t>д</a:t>
            </a:r>
            <a:r>
              <a:rPr lang="ru-RU" sz="4800" b="1" u="sng" dirty="0" smtClean="0"/>
              <a:t>о</a:t>
            </a:r>
            <a:r>
              <a:rPr lang="ru-RU" sz="4800" u="sng" dirty="0" smtClean="0"/>
              <a:t>ждливый;</a:t>
            </a:r>
          </a:p>
          <a:p>
            <a:pPr lvl="0"/>
            <a:r>
              <a:rPr lang="ru-RU" sz="4800" u="sng" dirty="0" smtClean="0"/>
              <a:t>тр</a:t>
            </a:r>
            <a:r>
              <a:rPr lang="ru-RU" sz="4800" b="1" u="sng" dirty="0" smtClean="0"/>
              <a:t>о</a:t>
            </a:r>
            <a:r>
              <a:rPr lang="ru-RU" sz="4800" u="sng" dirty="0" smtClean="0"/>
              <a:t>пинка;</a:t>
            </a:r>
          </a:p>
          <a:p>
            <a:pPr lvl="0"/>
            <a:r>
              <a:rPr lang="ru-RU" sz="4800" dirty="0" smtClean="0"/>
              <a:t>страна.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5400" b="1" i="1" dirty="0" smtClean="0"/>
              <a:t>6.</a:t>
            </a:r>
            <a:r>
              <a:rPr lang="ru-RU" sz="5400" b="1" i="1" u="sng" dirty="0" smtClean="0"/>
              <a:t>Отметь все проверочные слова к слову морской</a:t>
            </a:r>
            <a:r>
              <a:rPr lang="ru-RU" sz="5400" b="1" i="1" dirty="0" smtClean="0"/>
              <a:t> </a:t>
            </a:r>
          </a:p>
          <a:p>
            <a:pPr lvl="0"/>
            <a:r>
              <a:rPr lang="ru-RU" sz="5400" dirty="0" smtClean="0"/>
              <a:t>моряк;</a:t>
            </a:r>
          </a:p>
          <a:p>
            <a:pPr lvl="0"/>
            <a:r>
              <a:rPr lang="ru-RU" sz="5400" u="sng" dirty="0" smtClean="0"/>
              <a:t>море;</a:t>
            </a:r>
          </a:p>
          <a:p>
            <a:pPr lvl="0"/>
            <a:r>
              <a:rPr lang="ru-RU" sz="5400" u="sng" dirty="0" smtClean="0"/>
              <a:t>приморье;</a:t>
            </a:r>
          </a:p>
          <a:p>
            <a:pPr lvl="0"/>
            <a:r>
              <a:rPr lang="ru-RU" sz="5400" dirty="0" smtClean="0"/>
              <a:t>морс;</a:t>
            </a:r>
          </a:p>
          <a:p>
            <a:pPr lvl="0"/>
            <a:r>
              <a:rPr lang="ru-RU" sz="5400" dirty="0" smtClean="0"/>
              <a:t>морячок.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5400" b="1" i="1" dirty="0" smtClean="0"/>
              <a:t>7.</a:t>
            </a:r>
            <a:r>
              <a:rPr lang="ru-RU" sz="5400" b="1" i="1" u="sng" dirty="0" smtClean="0"/>
              <a:t> Отметь все проверочные слова к слову завязка* </a:t>
            </a:r>
            <a:endParaRPr lang="ru-RU" sz="5400" b="1" i="1" dirty="0" smtClean="0"/>
          </a:p>
          <a:p>
            <a:pPr lvl="0"/>
            <a:r>
              <a:rPr lang="ru-RU" sz="5400" u="sng" dirty="0" smtClean="0"/>
              <a:t>вязка;</a:t>
            </a:r>
          </a:p>
          <a:p>
            <a:pPr lvl="0"/>
            <a:r>
              <a:rPr lang="ru-RU" sz="5400" u="sng" dirty="0" smtClean="0"/>
              <a:t>связывать</a:t>
            </a:r>
          </a:p>
          <a:p>
            <a:pPr lvl="0"/>
            <a:r>
              <a:rPr lang="ru-RU" sz="5400" u="sng" dirty="0" smtClean="0"/>
              <a:t>связка</a:t>
            </a:r>
          </a:p>
          <a:p>
            <a:pPr lvl="0"/>
            <a:r>
              <a:rPr lang="ru-RU" sz="5400" u="sng" dirty="0" err="1" smtClean="0"/>
              <a:t>завязочки</a:t>
            </a:r>
            <a:endParaRPr lang="ru-RU" sz="5400" u="sng" dirty="0" smtClean="0"/>
          </a:p>
          <a:p>
            <a:pPr lvl="0"/>
            <a:r>
              <a:rPr lang="ru-RU" sz="5400" u="sng" dirty="0" smtClean="0"/>
              <a:t>вязать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i="1" dirty="0" smtClean="0"/>
              <a:t>8.</a:t>
            </a:r>
            <a:r>
              <a:rPr lang="ru-RU" sz="5400" b="1" i="1" u="sng" dirty="0" smtClean="0"/>
              <a:t> Отметь синоним к слову друг </a:t>
            </a:r>
            <a:endParaRPr lang="ru-RU" sz="5400" b="1" i="1" dirty="0" smtClean="0"/>
          </a:p>
          <a:p>
            <a:pPr lvl="0"/>
            <a:r>
              <a:rPr lang="ru-RU" sz="5400" dirty="0" smtClean="0"/>
              <a:t>противник;</a:t>
            </a:r>
          </a:p>
          <a:p>
            <a:pPr lvl="0"/>
            <a:r>
              <a:rPr lang="ru-RU" sz="5400" dirty="0" smtClean="0"/>
              <a:t>ученик;</a:t>
            </a:r>
          </a:p>
          <a:p>
            <a:pPr lvl="0"/>
            <a:r>
              <a:rPr lang="ru-RU" sz="5400" dirty="0" smtClean="0"/>
              <a:t>сосед;</a:t>
            </a:r>
          </a:p>
          <a:p>
            <a:pPr lvl="0"/>
            <a:r>
              <a:rPr lang="ru-RU" sz="5400" u="sng" dirty="0" smtClean="0"/>
              <a:t>приятель</a:t>
            </a:r>
            <a:r>
              <a:rPr lang="ru-RU" sz="5400" dirty="0" smtClean="0"/>
              <a:t>;</a:t>
            </a:r>
          </a:p>
          <a:p>
            <a:pPr lvl="0"/>
            <a:r>
              <a:rPr lang="ru-RU" sz="5400" u="sng" dirty="0" smtClean="0"/>
              <a:t>товарищ.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f87a3a17f8d37431381b052fe14f5b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i="1" dirty="0" smtClean="0">
                <a:solidFill>
                  <a:srgbClr val="0070C0"/>
                </a:solidFill>
              </a:rPr>
              <a:t>Русский язык</a:t>
            </a:r>
            <a:endParaRPr lang="ru-RU" sz="88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886200"/>
            <a:ext cx="8501122" cy="254319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Орфограммы в корне слова</a:t>
            </a:r>
            <a:endParaRPr lang="ru-RU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5400" b="1" i="1" dirty="0" smtClean="0"/>
              <a:t>9. </a:t>
            </a:r>
            <a:r>
              <a:rPr lang="ru-RU" sz="5400" b="1" i="1" u="sng" dirty="0" smtClean="0"/>
              <a:t>Отметь антоним к слову огромный </a:t>
            </a:r>
            <a:endParaRPr lang="ru-RU" sz="5400" b="1" i="1" dirty="0" smtClean="0"/>
          </a:p>
          <a:p>
            <a:pPr lvl="0"/>
            <a:r>
              <a:rPr lang="ru-RU" sz="5400" dirty="0" smtClean="0"/>
              <a:t>громадный;</a:t>
            </a:r>
          </a:p>
          <a:p>
            <a:pPr lvl="0"/>
            <a:r>
              <a:rPr lang="ru-RU" sz="5400" dirty="0" smtClean="0"/>
              <a:t>горный;</a:t>
            </a:r>
          </a:p>
          <a:p>
            <a:pPr lvl="0"/>
            <a:r>
              <a:rPr lang="ru-RU" sz="5400" u="sng" dirty="0" smtClean="0"/>
              <a:t>маленький;</a:t>
            </a:r>
          </a:p>
          <a:p>
            <a:pPr lvl="0"/>
            <a:r>
              <a:rPr lang="ru-RU" sz="5400" dirty="0" smtClean="0"/>
              <a:t>высокий;</a:t>
            </a:r>
          </a:p>
          <a:p>
            <a:pPr lvl="0"/>
            <a:r>
              <a:rPr lang="ru-RU" sz="5400" dirty="0" smtClean="0"/>
              <a:t>большой.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i="1" dirty="0" smtClean="0"/>
              <a:t>Самостоятельное оценивание по баллам:</a:t>
            </a:r>
          </a:p>
          <a:p>
            <a:r>
              <a:rPr lang="ru-RU" sz="4800" dirty="0" smtClean="0"/>
              <a:t>- Работа выполнена без ошибок – 9 баллов;</a:t>
            </a:r>
          </a:p>
          <a:p>
            <a:r>
              <a:rPr lang="ru-RU" sz="4800" dirty="0" smtClean="0"/>
              <a:t>- Работы выполнена с 1-2 ошибками – 7 баллов;</a:t>
            </a:r>
          </a:p>
          <a:p>
            <a:r>
              <a:rPr lang="ru-RU" sz="4800" dirty="0" smtClean="0"/>
              <a:t>- Работа выполнена с 3-4 ошибками – 5 баллов;</a:t>
            </a:r>
          </a:p>
          <a:p>
            <a:pPr>
              <a:buNone/>
            </a:pP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061fe6e2071296fa90e0b6bc648f250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песня- учитель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600px-Chalkboard-angl4-te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209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denj_uchitelya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gotovie_soch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groups_1368521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sz="8800" b="1" i="1" dirty="0" smtClean="0"/>
              <a:t>учитель, ущелье, мощь, праздник, побежал, пробежка, гореть</a:t>
            </a:r>
            <a:endParaRPr lang="ru-RU" sz="8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Находить орфограммы в словах</a:t>
            </a:r>
          </a:p>
          <a:p>
            <a:pPr>
              <a:buFont typeface="Wingdings" pitchFamily="2" charset="2"/>
              <a:buChar char="v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Определять место орфограммы в слове</a:t>
            </a:r>
          </a:p>
          <a:p>
            <a:pPr>
              <a:buFont typeface="Wingdings" pitchFamily="2" charset="2"/>
              <a:buChar char="v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Подбирать разные способы проверки</a:t>
            </a: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169280-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image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Mo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/>
              <a:t>Ай, бай, бай,</a:t>
            </a:r>
            <a:br>
              <a:rPr lang="ru-RU" sz="8000" dirty="0" smtClean="0"/>
            </a:br>
            <a:r>
              <a:rPr lang="ru-RU" sz="8000" dirty="0" smtClean="0"/>
              <a:t>Ты, </a:t>
            </a:r>
            <a:r>
              <a:rPr lang="ru-RU" sz="8000" dirty="0" err="1" smtClean="0"/>
              <a:t>сабачка</a:t>
            </a:r>
            <a:r>
              <a:rPr lang="ru-RU" sz="8000" dirty="0" smtClean="0"/>
              <a:t>, не лай.</a:t>
            </a:r>
            <a:br>
              <a:rPr lang="ru-RU" sz="8000" dirty="0" smtClean="0"/>
            </a:br>
            <a:r>
              <a:rPr lang="ru-RU" sz="8000" dirty="0" smtClean="0"/>
              <a:t>Ты, </a:t>
            </a:r>
            <a:r>
              <a:rPr lang="ru-RU" sz="8000" dirty="0" err="1" smtClean="0"/>
              <a:t>карова</a:t>
            </a:r>
            <a:r>
              <a:rPr lang="ru-RU" sz="8000" dirty="0" smtClean="0"/>
              <a:t>, не мычи,</a:t>
            </a:r>
            <a:br>
              <a:rPr lang="ru-RU" sz="8000" dirty="0" smtClean="0"/>
            </a:br>
            <a:r>
              <a:rPr lang="ru-RU" sz="8000" dirty="0" smtClean="0"/>
              <a:t>Ты, питух, не кричи.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Код ловил мышей и </a:t>
            </a:r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крыз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8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Кролик лист капустный </a:t>
            </a:r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грыс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241</Words>
  <Application>Microsoft Office PowerPoint</Application>
  <PresentationFormat>Экран (4:3)</PresentationFormat>
  <Paragraphs>69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Русский язык</vt:lpstr>
      <vt:lpstr>Слайд 3</vt:lpstr>
      <vt:lpstr>Цели урока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33</cp:revision>
  <dcterms:created xsi:type="dcterms:W3CDTF">2015-02-12T10:22:09Z</dcterms:created>
  <dcterms:modified xsi:type="dcterms:W3CDTF">2015-02-19T08:27:15Z</dcterms:modified>
</cp:coreProperties>
</file>