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5" r:id="rId3"/>
    <p:sldId id="294" r:id="rId4"/>
    <p:sldId id="293" r:id="rId5"/>
    <p:sldId id="292" r:id="rId6"/>
    <p:sldId id="277" r:id="rId7"/>
    <p:sldId id="265" r:id="rId8"/>
    <p:sldId id="291" r:id="rId9"/>
    <p:sldId id="256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FA7B-1B52-4A9C-8388-B2E57A9F3724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0234-D341-4004-BD66-0F11918E8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EE01-8394-40CE-8A24-1CCD2DEFB592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4854-F31C-48B4-9B02-CC6372F65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3447-249E-41B8-BF95-6E1AD14A1293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87C5-07D6-4880-B5CA-F618965E2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E087-C515-4337-ACD9-6BA6EACA8BA2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A03D-09CC-4CDD-B273-D1D95FD46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2D47-8D52-406E-8540-E2D826240AE5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2024-754B-4C3F-AE16-83FF02165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880F-0678-42EB-A466-B1485D223B25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FA7B-2601-4554-84DA-D882D742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8E94-1296-4DE2-97B9-780BFFD8C1A5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EB89-8398-47E1-A670-1620AAF8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79C2-CED9-4024-84FA-68CC0C5839BA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BF89-F036-4AEB-9405-E9F1B9F73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9501-D11F-4F95-8B18-7DECDE277261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00BE-7606-4B8C-B740-DF649B038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8CCA-A654-4E49-8D34-3D086428607A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D2E7-DCE9-4786-81EE-A1F486610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6A3B-8217-4962-8AC4-12DC7110C67E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EB76-E452-4AB5-A700-861F4D99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79FDC-2EC1-4928-B6D1-56E62FAA1FB8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18EC3-2DC7-4D55-B669-E17B4D35B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osfoodnews.ru/files/articles/ogurbig0.jpg" TargetMode="External"/><Relationship Id="rId13" Type="http://schemas.openxmlformats.org/officeDocument/2006/relationships/hyperlink" Target="http://img-fotki.yandex.ru/get/4408/ynt.6e/0_74cd6_76dabf45_XL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7.jpeg"/><Relationship Id="rId21" Type="http://schemas.openxmlformats.org/officeDocument/2006/relationships/image" Target="../media/image17.pn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17" Type="http://schemas.openxmlformats.org/officeDocument/2006/relationships/hyperlink" Target="http://img3.imgbb.ru/d/8/b/d8ba2022f6a2a9e326773a0d6349cf13_h.jpg" TargetMode="External"/><Relationship Id="rId2" Type="http://schemas.openxmlformats.org/officeDocument/2006/relationships/hyperlink" Target="http://natural-medicine.ru/uploads/posts/2010-05/1273069893_cabbage5.jpg" TargetMode="External"/><Relationship Id="rId16" Type="http://schemas.openxmlformats.org/officeDocument/2006/relationships/image" Target="../media/image14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bangardencasual.com/wp-content/uploads/peas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hyperlink" Target="http://biggestloserclub.com.au/verve/_resources/Eggplant_large.jpg" TargetMode="External"/><Relationship Id="rId10" Type="http://schemas.openxmlformats.org/officeDocument/2006/relationships/hyperlink" Target="http://microstocker.com.ua/upload/image/fotos/big/438aff494031036a62c1182767d89dbc.jpg" TargetMode="External"/><Relationship Id="rId19" Type="http://schemas.openxmlformats.org/officeDocument/2006/relationships/hyperlink" Target="http://img1.liveinternet.ru/images/attach/c/2/64/182/64182511_kartofel.jpg" TargetMode="External"/><Relationship Id="rId4" Type="http://schemas.openxmlformats.org/officeDocument/2006/relationships/hyperlink" Target="http://russiafaq.ru/netcat_files/89/105/6ac2acd097b7a90fb937e9bfe48a6850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1.liveinternet.ru/images/attach/c/1/50/430/50430322_S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subTitle" idx="4294967295"/>
          </p:nvPr>
        </p:nvSpPr>
        <p:spPr>
          <a:xfrm>
            <a:off x="1071563" y="1143000"/>
            <a:ext cx="6618287" cy="5072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Я в красной шапочке расту Среди корней осиновых.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Меня увидишь за версту, – Зовусь я …</a:t>
            </a:r>
          </a:p>
          <a:p>
            <a:pPr eaLnBrk="1" hangingPunct="1">
              <a:buFont typeface="Arial" charset="0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  подосиновик</a:t>
            </a:r>
          </a:p>
          <a:p>
            <a:pPr eaLnBrk="1" hangingPunct="1">
              <a:buFont typeface="Arial" charset="0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2450" y="3071813"/>
            <a:ext cx="32575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6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2" descr="C:\Осенние\0_1a4c7_36cd5fad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3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subTitle" idx="4294967295"/>
          </p:nvPr>
        </p:nvSpPr>
        <p:spPr>
          <a:xfrm>
            <a:off x="1071563" y="1143000"/>
            <a:ext cx="7489825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Не спорю, я не белый, -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Я, братцы, попроще…                                 Расту я обычно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В берёзовой роще.</a:t>
            </a: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подберёзовик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714625"/>
            <a:ext cx="29368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6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4294967295"/>
          </p:nvPr>
        </p:nvSpPr>
        <p:spPr>
          <a:xfrm>
            <a:off x="1357313" y="1143000"/>
            <a:ext cx="6929437" cy="4937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Очень дружные сестрички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Ходим мы в беретах.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Осень в лес приносим летом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Золотистые …</a:t>
            </a: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Arial" charset="0"/>
              </a:rPr>
              <a:t>ЛИСИЧКИ</a:t>
            </a:r>
          </a:p>
        </p:txBody>
      </p:sp>
      <p:pic>
        <p:nvPicPr>
          <p:cNvPr id="25604" name="Picture 4" descr="лис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71875"/>
            <a:ext cx="40719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7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7261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ет грибов дружней, чем эти,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Знают взрослые и дети,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пеньках растём в лесу,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веснушки на носу.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опята</a:t>
            </a:r>
          </a:p>
        </p:txBody>
      </p:sp>
      <p:pic>
        <p:nvPicPr>
          <p:cNvPr id="5" name="Picture 4" descr="опя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" y="3469852"/>
            <a:ext cx="2485479" cy="32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Картинка 5 из 1293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2071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Картинка 9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214813"/>
            <a:ext cx="23574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Картинка 20 из 12310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428875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Картинка 21 из 1276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6900" y="2286000"/>
            <a:ext cx="33639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Картинка 58 из 2872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2428875"/>
            <a:ext cx="2714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4" descr="http://bilostalo.ru/sites/default/files/imagecache/before_image/karving-morkovi-bil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3" y="4286250"/>
            <a:ext cx="31432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6" descr="Картинка 5 из 124104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0" y="4286250"/>
            <a:ext cx="32623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0" descr="Картинка 7 из 127067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14563" y="285750"/>
            <a:ext cx="2328862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6" descr="Картинка 9 из 122596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00563" y="28575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8" descr="Картинка 7 из 129756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72313" y="285750"/>
            <a:ext cx="192881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Прямоугольник 13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00125" y="1852613"/>
            <a:ext cx="7358063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5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" descr="81fd94171d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43338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3" descr="primenenie_plodov_shipovn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57188"/>
            <a:ext cx="30718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4" descr="59c3169986756d2a553dcf3795c7d123753537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786063"/>
            <a:ext cx="2928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571500" y="4000500"/>
            <a:ext cx="4429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Весна красна, </a:t>
            </a:r>
          </a:p>
          <a:p>
            <a:pPr algn="ctr"/>
            <a:r>
              <a:rPr lang="ru-RU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да голодна, </a:t>
            </a:r>
          </a:p>
          <a:p>
            <a:pPr algn="ctr"/>
            <a:r>
              <a:rPr lang="ru-RU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осень дождлива,</a:t>
            </a:r>
          </a:p>
          <a:p>
            <a:pPr algn="ctr"/>
            <a:r>
              <a:rPr lang="ru-RU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да сытна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2" descr="C:\Осенние\1218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zastavki.com/pictures/640x480/2012/Food_Bread_rolls_croissants_White_bread_and_French_pastries_012829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9155" name="Picture 2" descr="Картинка 6 из 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75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 Нет грибов дружней, чем эти,  Знают взрослые и дети, -  На пеньках растём в лесу, Как веснушки на носу.                          опята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23</cp:revision>
  <dcterms:modified xsi:type="dcterms:W3CDTF">2014-09-15T18:23:35Z</dcterms:modified>
</cp:coreProperties>
</file>