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FA7B-1B52-4A9C-8388-B2E57A9F372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0234-D341-4004-BD66-0F11918E846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1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EE01-8394-40CE-8A24-1CCD2DEFB59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4854-F31C-48B4-9B02-CC6372F659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3447-249E-41B8-BF95-6E1AD14A129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87C5-07D6-4880-B5CA-F618965E2E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2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FA7B-1B52-4A9C-8388-B2E57A9F372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0234-D341-4004-BD66-0F11918E846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3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E087-C515-4337-ACD9-6BA6EACA8BA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A03D-09CC-4CDD-B273-D1D95FD4699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3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2D47-8D52-406E-8540-E2D826240AE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2024-754B-4C3F-AE16-83FF021656E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880F-0678-42EB-A466-B1485D223B2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FA7B-2601-4554-84DA-D882D742ADF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8E94-1296-4DE2-97B9-780BFFD8C1A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EB89-8398-47E1-A670-1620AAF8528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6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79C2-CED9-4024-84FA-68CC0C5839B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BF89-F036-4AEB-9405-E9F1B9F73B8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9501-D11F-4F95-8B18-7DECDE27726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00BE-7606-4B8C-B740-DF649B038C3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50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8CCA-A654-4E49-8D34-3D08642860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D2E7-DCE9-4786-81EE-A1F48661001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0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E087-C515-4337-ACD9-6BA6EACA8BA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A03D-09CC-4CDD-B273-D1D95FD4699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6A3B-8217-4962-8AC4-12DC7110C67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EB76-E452-4AB5-A700-861F4D996BF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39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EE01-8394-40CE-8A24-1CCD2DEFB59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4854-F31C-48B4-9B02-CC6372F659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3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3447-249E-41B8-BF95-6E1AD14A129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87C5-07D6-4880-B5CA-F618965E2E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0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FA7B-1B52-4A9C-8388-B2E57A9F372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0234-D341-4004-BD66-0F11918E846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E087-C515-4337-ACD9-6BA6EACA8BA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A03D-09CC-4CDD-B273-D1D95FD4699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4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2D47-8D52-406E-8540-E2D826240AE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2024-754B-4C3F-AE16-83FF021656E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50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880F-0678-42EB-A466-B1485D223B2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FA7B-2601-4554-84DA-D882D742ADF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87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8E94-1296-4DE2-97B9-780BFFD8C1A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EB89-8398-47E1-A670-1620AAF8528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3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79C2-CED9-4024-84FA-68CC0C5839B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BF89-F036-4AEB-9405-E9F1B9F73B8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0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9501-D11F-4F95-8B18-7DECDE27726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00BE-7606-4B8C-B740-DF649B038C3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8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2D47-8D52-406E-8540-E2D826240AE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2024-754B-4C3F-AE16-83FF021656E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8CCA-A654-4E49-8D34-3D08642860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D2E7-DCE9-4786-81EE-A1F48661001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6A3B-8217-4962-8AC4-12DC7110C67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EB76-E452-4AB5-A700-861F4D996BF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76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EE01-8394-40CE-8A24-1CCD2DEFB59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4854-F31C-48B4-9B02-CC6372F659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0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3447-249E-41B8-BF95-6E1AD14A129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87C5-07D6-4880-B5CA-F618965E2E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880F-0678-42EB-A466-B1485D223B2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FA7B-2601-4554-84DA-D882D742ADF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8E94-1296-4DE2-97B9-780BFFD8C1A5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EB89-8398-47E1-A670-1620AAF8528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6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79C2-CED9-4024-84FA-68CC0C5839B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BF89-F036-4AEB-9405-E9F1B9F73B8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9501-D11F-4F95-8B18-7DECDE27726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00BE-7606-4B8C-B740-DF649B038C3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8CCA-A654-4E49-8D34-3D086428607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D2E7-DCE9-4786-81EE-A1F48661001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9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6A3B-8217-4962-8AC4-12DC7110C67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EB76-E452-4AB5-A700-861F4D996BF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79FDC-2EC1-4928-B6D1-56E62FAA1FB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18EC3-2DC7-4D55-B669-E17B4D35B7F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79FDC-2EC1-4928-B6D1-56E62FAA1FB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18EC3-2DC7-4D55-B669-E17B4D35B7F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E79FDC-2EC1-4928-B6D1-56E62FAA1FB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15.09.2014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18EC3-2DC7-4D55-B669-E17B4D35B7F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hyperlink" Target="http://img-fotki.yandex.ru/get/5703/ganzha-nastya.0/0_5f45c_7bd701a4_XL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50B5F6A117064219A5D07CE118E78E52_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4" descr="6810295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14313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0" descr="6810295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214813"/>
            <a:ext cx="2357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6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82" y="1988840"/>
            <a:ext cx="4572000" cy="264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17529">
                    <a:lumMod val="75000"/>
                  </a:srgbClr>
                </a:solidFill>
              </a:rPr>
              <a:t>В осеннее ненастье –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17529">
                    <a:lumMod val="75000"/>
                  </a:srgbClr>
                </a:solidFill>
              </a:rPr>
              <a:t>семь погод на дворе: сеет, веет, крутит, мутит, рвёт, сверху льёт и снизу метёт</a:t>
            </a:r>
          </a:p>
        </p:txBody>
      </p:sp>
      <p:pic>
        <p:nvPicPr>
          <p:cNvPr id="19459" name="Рисунок 4" descr="32334440_66521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71500"/>
            <a:ext cx="378618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0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Picture 2" descr="Картинка 51 из 121676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b="3637"/>
          <a:stretch/>
        </p:blipFill>
        <p:spPr bwMode="auto">
          <a:xfrm>
            <a:off x="-1" y="0"/>
            <a:ext cx="4331841" cy="31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0"/>
            <a:ext cx="42243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07" y="0"/>
            <a:ext cx="4578493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Прямоугольник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4211" y="1838897"/>
            <a:ext cx="42243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42" y="3280537"/>
            <a:ext cx="4664066" cy="357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Прямоугольник 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7806" y="5572125"/>
            <a:ext cx="42243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6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5_Трек</vt:lpstr>
      <vt:lpstr>6_Трек</vt:lpstr>
      <vt:lpstr>7_Трек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6</cp:revision>
  <dcterms:created xsi:type="dcterms:W3CDTF">2014-09-15T18:10:55Z</dcterms:created>
  <dcterms:modified xsi:type="dcterms:W3CDTF">2014-09-15T18:22:15Z</dcterms:modified>
</cp:coreProperties>
</file>