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6" r:id="rId3"/>
    <p:sldId id="258" r:id="rId4"/>
    <p:sldId id="261" r:id="rId5"/>
    <p:sldId id="265" r:id="rId6"/>
    <p:sldId id="259" r:id="rId7"/>
    <p:sldId id="260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D493D67-3633-4822-BF65-653AE5EEACEC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BA7F93-3A7D-45CA-8325-947D43AB2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3D67-3633-4822-BF65-653AE5EEACEC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7F93-3A7D-45CA-8325-947D43AB2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D493D67-3633-4822-BF65-653AE5EEACEC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7BA7F93-3A7D-45CA-8325-947D43AB2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3D67-3633-4822-BF65-653AE5EEACEC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BA7F93-3A7D-45CA-8325-947D43AB2C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3D67-3633-4822-BF65-653AE5EEACEC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7BA7F93-3A7D-45CA-8325-947D43AB2C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D493D67-3633-4822-BF65-653AE5EEACEC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7BA7F93-3A7D-45CA-8325-947D43AB2C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D493D67-3633-4822-BF65-653AE5EEACEC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7BA7F93-3A7D-45CA-8325-947D43AB2C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3D67-3633-4822-BF65-653AE5EEACEC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BA7F93-3A7D-45CA-8325-947D43AB2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3D67-3633-4822-BF65-653AE5EEACEC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BA7F93-3A7D-45CA-8325-947D43AB2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3D67-3633-4822-BF65-653AE5EEACEC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BA7F93-3A7D-45CA-8325-947D43AB2C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D493D67-3633-4822-BF65-653AE5EEACEC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7BA7F93-3A7D-45CA-8325-947D43AB2C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D493D67-3633-4822-BF65-653AE5EEACEC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BA7F93-3A7D-45CA-8325-947D43AB2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4038600"/>
            <a:ext cx="6499448" cy="1828800"/>
          </a:xfrm>
        </p:spPr>
        <p:txBody>
          <a:bodyPr/>
          <a:lstStyle/>
          <a:p>
            <a:r>
              <a:rPr lang="ru-RU" dirty="0" smtClean="0"/>
              <a:t>Модели самолетов.</a:t>
            </a:r>
            <a:br>
              <a:rPr lang="ru-RU" dirty="0" smtClean="0"/>
            </a:br>
            <a:r>
              <a:rPr lang="ru-RU" dirty="0" smtClean="0"/>
              <a:t>Планер.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Используемая литература: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err="1" smtClean="0"/>
              <a:t>Цирулик</a:t>
            </a:r>
            <a:r>
              <a:rPr lang="ru-RU" dirty="0" smtClean="0"/>
              <a:t> Н.А., </a:t>
            </a:r>
            <a:r>
              <a:rPr lang="ru-RU" dirty="0" err="1" smtClean="0"/>
              <a:t>Проснякова</a:t>
            </a:r>
            <a:r>
              <a:rPr lang="ru-RU" dirty="0" smtClean="0"/>
              <a:t> Т.Н. Умные руки: учебник для 1 класса. Самара: Корпорация «Федоров»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Усачев В.И., Технология 1 класс, Поурочные планы по учебнику «Умные руки» </a:t>
            </a:r>
            <a:r>
              <a:rPr lang="ru-RU" dirty="0" err="1" smtClean="0"/>
              <a:t>Цирулик</a:t>
            </a:r>
            <a:r>
              <a:rPr lang="ru-RU" dirty="0" smtClean="0"/>
              <a:t> Н.А., </a:t>
            </a:r>
            <a:r>
              <a:rPr lang="ru-RU" dirty="0" err="1" smtClean="0"/>
              <a:t>Просняковой</a:t>
            </a:r>
            <a:r>
              <a:rPr lang="ru-RU" dirty="0" smtClean="0"/>
              <a:t> Т.Н.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/>
              <a:t>. Упражнение «Какой самолет приземлился?».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6832"/>
            <a:ext cx="8352929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dirty="0" smtClean="0"/>
              <a:t> Отгадайте загадку:</a:t>
            </a:r>
          </a:p>
          <a:p>
            <a:r>
              <a:rPr lang="ru-RU" sz="5400" dirty="0" smtClean="0"/>
              <a:t>С виду - это самолет: </a:t>
            </a:r>
          </a:p>
          <a:p>
            <a:r>
              <a:rPr lang="ru-RU" sz="5400" dirty="0" smtClean="0"/>
              <a:t>Крылья есть и есть пилот. </a:t>
            </a:r>
          </a:p>
          <a:p>
            <a:r>
              <a:rPr lang="ru-RU" sz="5400" dirty="0" smtClean="0"/>
              <a:t>Хорошо летать умеет, </a:t>
            </a:r>
          </a:p>
          <a:p>
            <a:r>
              <a:rPr lang="ru-RU" sz="5400" dirty="0" smtClean="0"/>
              <a:t>Но мотора не имеет.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Планер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12776"/>
            <a:ext cx="7416824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23528" y="2204864"/>
            <a:ext cx="43204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Модель – </a:t>
            </a:r>
          </a:p>
          <a:p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воспроизведение предмета в уменьшенном 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виде , ,,, 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образец </a:t>
            </a:r>
          </a:p>
          <a:p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для изготовления </a:t>
            </a:r>
          </a:p>
          <a:p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какого-либо </a:t>
            </a:r>
          </a:p>
          <a:p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предмета.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 cstate="print"/>
          <a:srcRect t="38437"/>
          <a:stretch>
            <a:fillRect/>
          </a:stretch>
        </p:blipFill>
        <p:spPr bwMode="auto">
          <a:xfrm>
            <a:off x="3923928" y="188640"/>
            <a:ext cx="5220072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С к а </a:t>
            </a:r>
            <a:r>
              <a:rPr lang="ru-RU" dirty="0" err="1" smtClean="0"/>
              <a:t>з</a:t>
            </a:r>
            <a:r>
              <a:rPr lang="ru-RU" dirty="0" smtClean="0"/>
              <a:t> к а -быль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124744"/>
            <a:ext cx="8153400" cy="573325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	</a:t>
            </a:r>
          </a:p>
          <a:p>
            <a:r>
              <a:rPr lang="ru-RU" sz="4000" dirty="0" smtClean="0"/>
              <a:t>- Жил в одном микрорайоне мальчик по имени Никита. Любил он бегать с друзьями на речку, проводить время в компьютерных залах, ездить с дедушкой на дачу.</a:t>
            </a:r>
          </a:p>
          <a:p>
            <a:r>
              <a:rPr lang="ru-RU" sz="4000" dirty="0" smtClean="0"/>
              <a:t>Но больше всего на свете любил Никита запускать бумажные самолетики-планеры. Он даже стихи об этом сочинил: Мой бумажный самолет Кажется ракетой, Сел в кабину я. И вот -Далеко планета.</a:t>
            </a:r>
          </a:p>
          <a:p>
            <a:r>
              <a:rPr lang="ru-RU" sz="4000" dirty="0" smtClean="0"/>
              <a:t>Никита подумал, что подписаться под стихотворением надо как-то необычно, возвышенно.</a:t>
            </a:r>
          </a:p>
          <a:p>
            <a:r>
              <a:rPr lang="ru-RU" sz="4000" dirty="0" smtClean="0"/>
              <a:t>Например, конструкторы дают имена своим самолетам по начальным буквам фамилии: Ил - Илюшин, </a:t>
            </a:r>
            <a:r>
              <a:rPr lang="ru-RU" sz="4000" cap="small" dirty="0" smtClean="0"/>
              <a:t>ан </a:t>
            </a:r>
            <a:r>
              <a:rPr lang="ru-RU" sz="4000" dirty="0" smtClean="0"/>
              <a:t>- Антонов, Як -Яковлев. И придумал - «Оникс», что в переводе означало: «Овсян­ников Никита Сергеевич».</a:t>
            </a:r>
          </a:p>
          <a:p>
            <a:r>
              <a:rPr lang="ru-RU" sz="4000" dirty="0" smtClean="0"/>
              <a:t>Теперь дело осталось за малым - сконструировать самолет.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Технологическая карта.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980728"/>
            <a:ext cx="8153400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r>
              <a:rPr lang="ru-RU" dirty="0" smtClean="0"/>
              <a:t>     Взял Никита лист серой бумаги, согнул его пополам. Начертил контур самолета.</a:t>
            </a:r>
          </a:p>
          <a:p>
            <a:pPr lvl="0">
              <a:buNone/>
            </a:pPr>
            <a:r>
              <a:rPr lang="ru-RU" dirty="0" smtClean="0"/>
              <a:t>        Вырезал самолет по контуру.</a:t>
            </a:r>
          </a:p>
          <a:p>
            <a:pPr lvl="0"/>
            <a:r>
              <a:rPr lang="ru-RU" dirty="0" smtClean="0"/>
              <a:t>Отогнул в разные стороны крылья.</a:t>
            </a:r>
          </a:p>
          <a:p>
            <a:pPr lvl="0"/>
            <a:r>
              <a:rPr lang="ru-RU" dirty="0" smtClean="0"/>
              <a:t>   Начертил отдельно хвост самолета, вставил его на место, закрепил клеем.</a:t>
            </a:r>
          </a:p>
          <a:p>
            <a:pPr lvl="0"/>
            <a:r>
              <a:rPr lang="ru-RU" dirty="0" smtClean="0"/>
              <a:t>  Крылья и хвост украсил красными звездами. Чтобы улучшить полет, прикрепил к носу самолета обыкно­венную канцелярскую скрепку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Практическая работа.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en-US" dirty="0" smtClean="0"/>
              <a:t>  </a:t>
            </a:r>
            <a:r>
              <a:rPr lang="ru-RU" sz="4000" dirty="0" smtClean="0"/>
              <a:t>Повторение плана работы по вопросам:</a:t>
            </a:r>
          </a:p>
          <a:p>
            <a:pPr lvl="0"/>
            <a:r>
              <a:rPr lang="ru-RU" sz="4000" dirty="0" smtClean="0"/>
              <a:t>Что нужно делать в начале работы над моделью самолета? </a:t>
            </a:r>
          </a:p>
          <a:p>
            <a:pPr lvl="0"/>
            <a:r>
              <a:rPr lang="ru-RU" sz="4000" dirty="0" smtClean="0"/>
              <a:t>Какие дополнительные детали надо сделать?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90425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Итоги урока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700808"/>
            <a:ext cx="8153400" cy="439519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5400" smtClean="0"/>
              <a:t>1)Творческая </a:t>
            </a:r>
            <a:r>
              <a:rPr lang="ru-RU" sz="5400" dirty="0" smtClean="0"/>
              <a:t>выставка работ.</a:t>
            </a:r>
          </a:p>
          <a:p>
            <a:pPr lvl="0">
              <a:buNone/>
            </a:pPr>
            <a:r>
              <a:rPr lang="ru-RU" sz="5400" dirty="0" smtClean="0"/>
              <a:t>2)Соревнование </a:t>
            </a:r>
          </a:p>
          <a:p>
            <a:pPr lvl="0">
              <a:buNone/>
            </a:pPr>
            <a:r>
              <a:rPr lang="ru-RU" sz="5400" dirty="0" smtClean="0"/>
              <a:t>«Чей самолет дальше улетит».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42</TotalTime>
  <Words>99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Модели самолетов. Планер.</vt:lpstr>
      <vt:lpstr>. Упражнение «Какой самолет приземлился?».</vt:lpstr>
      <vt:lpstr>Слайд 3</vt:lpstr>
      <vt:lpstr>Планер</vt:lpstr>
      <vt:lpstr>Слайд 5</vt:lpstr>
      <vt:lpstr>С к а з к а -быль</vt:lpstr>
      <vt:lpstr>Технологическая карта.</vt:lpstr>
      <vt:lpstr> Практическая работа. </vt:lpstr>
      <vt:lpstr>Итоги урока </vt:lpstr>
      <vt:lpstr> Используемая литература: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 Упражнение «Какой самолет приземлился?».</dc:title>
  <dc:creator>Тешабаева</dc:creator>
  <cp:lastModifiedBy>Тешабаева</cp:lastModifiedBy>
  <cp:revision>7</cp:revision>
  <dcterms:created xsi:type="dcterms:W3CDTF">2012-05-09T13:03:51Z</dcterms:created>
  <dcterms:modified xsi:type="dcterms:W3CDTF">2012-05-13T15:32:12Z</dcterms:modified>
</cp:coreProperties>
</file>