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4B7D9-0CC7-42BA-889A-7B9568DDC31C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EAC7-5ECB-47FE-87D6-F5AD0EE79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shki.ucoz.com/photo/bozhja_korovka_kartinki/0_5a2a0_fb0b19f_m/90-0-2929" TargetMode="External"/><Relationship Id="rId3" Type="http://schemas.openxmlformats.org/officeDocument/2006/relationships/hyperlink" Target="http://ru.wikipedia.org/wiki/%D0%A1%D0%B5%D0%BC%D0%B8%D1%82%D0%BE%D1%87%D0%B5%D1%87%D0%BD%D0%B0%D1%8F_%D0%BA%D0%BE%D1%80%D0%BE%D0%B2%D0%BA%D0%B0" TargetMode="External"/><Relationship Id="rId7" Type="http://schemas.openxmlformats.org/officeDocument/2006/relationships/hyperlink" Target="http://photo.i.ua/user/1212099/128229/2172114/" TargetMode="External"/><Relationship Id="rId2" Type="http://schemas.openxmlformats.org/officeDocument/2006/relationships/hyperlink" Target="http://www.babyblog.ru/user/5818mi/10848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-s.kz/topic/4257-bozhia-korovka/" TargetMode="External"/><Relationship Id="rId5" Type="http://schemas.openxmlformats.org/officeDocument/2006/relationships/hyperlink" Target="http://oboi.kards.qip.ru/list/download/141665/1280x1024/bozhja_korovka_na_tsvetke.htm" TargetMode="External"/><Relationship Id="rId4" Type="http://schemas.openxmlformats.org/officeDocument/2006/relationships/hyperlink" Target="http://naturelover.ru/eco/nature/climate/85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6544816" cy="16085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Засыпкина Светлана Викторовна.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Учитель начальных классов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МОУ СОШ№8 г. Жуковского МО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-1440000">
            <a:off x="378433" y="906720"/>
            <a:ext cx="748955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 О Ж Ь Я      К О Р О В К 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869160"/>
            <a:ext cx="8424936" cy="16561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Во многих странах верят, что найденный этот жучок приносят удачу, и что амулет с изображением божьей коровки охраняет детей от несчастья.</a:t>
            </a:r>
            <a:endParaRPr lang="ru-RU" b="1" dirty="0"/>
          </a:p>
        </p:txBody>
      </p:sp>
      <p:pic>
        <p:nvPicPr>
          <p:cNvPr id="5" name="Содержимое 4" descr="lady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548680"/>
            <a:ext cx="4894917" cy="3384376"/>
          </a:xfrm>
        </p:spPr>
      </p:pic>
      <p:pic>
        <p:nvPicPr>
          <p:cNvPr id="1026" name="Picture 2" descr="C:\Documents and Settings\Akatava\Рабочий стол\125547-big-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44011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1c00415589f2f86a432efcb986b85a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124744"/>
            <a:ext cx="440845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157192"/>
            <a:ext cx="8363272" cy="9689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Перегните квадрат пополам</a:t>
            </a:r>
            <a:endParaRPr lang="ru-RU" sz="3200" b="1" dirty="0"/>
          </a:p>
        </p:txBody>
      </p:sp>
      <p:pic>
        <p:nvPicPr>
          <p:cNvPr id="5" name="Содержимое 4" descr="8fe0c2f5bab670cad594d7c980b7c40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5918423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85184"/>
            <a:ext cx="8147248" cy="10409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sz="3200" b="1" dirty="0" smtClean="0"/>
              <a:t>Согните </a:t>
            </a:r>
            <a:r>
              <a:rPr lang="ru-RU" sz="3200" b="1" dirty="0" smtClean="0"/>
              <a:t>углы треугольника к вертикали. Перевернём фигурку</a:t>
            </a:r>
            <a:endParaRPr lang="ru-RU" sz="3200" b="1" dirty="0"/>
          </a:p>
        </p:txBody>
      </p:sp>
      <p:pic>
        <p:nvPicPr>
          <p:cNvPr id="5" name="Содержимое 4" descr="c4ba7e14dac1964902b5e8710d24208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5919774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5157192"/>
            <a:ext cx="8712968" cy="17008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Согните </a:t>
            </a:r>
            <a:r>
              <a:rPr lang="ru-RU" b="1" dirty="0" smtClean="0"/>
              <a:t>левый и правый углы ромба примерно так, как показано на рисунке (экспериментируя с этим изгибом можно делать разных жуков - "худых" и "полных"). Верхний угол согните так, как показано на рисунке. Это будущая голова. И подогните хвостик.</a:t>
            </a:r>
            <a:endParaRPr lang="ru-RU" b="1" dirty="0"/>
          </a:p>
        </p:txBody>
      </p:sp>
      <p:pic>
        <p:nvPicPr>
          <p:cNvPr id="5" name="Содержимое 4" descr="b932e8d5838d5249fa44fb639c93a21c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4457873" cy="4830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517232"/>
            <a:ext cx="8363272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Перевернём </a:t>
            </a:r>
            <a:r>
              <a:rPr lang="ru-RU" b="1" dirty="0" smtClean="0"/>
              <a:t>фигурку. Раскрасим голову, тельце и нарисуем точки.</a:t>
            </a:r>
            <a:endParaRPr lang="ru-RU" b="1" dirty="0"/>
          </a:p>
        </p:txBody>
      </p:sp>
      <p:pic>
        <p:nvPicPr>
          <p:cNvPr id="5" name="Содержимое 4" descr="ce6503ad8178a699b4270156d42a50c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4176464" cy="5133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Получилась божья коровка</a:t>
            </a:r>
            <a:r>
              <a:rPr lang="ru-RU" sz="3200" dirty="0" smtClean="0"/>
              <a:t>. </a:t>
            </a:r>
            <a:r>
              <a:rPr lang="ru-RU" sz="3200" smtClean="0"/>
              <a:t>Молодцы! </a:t>
            </a:r>
            <a:endParaRPr lang="ru-RU" sz="3200" dirty="0"/>
          </a:p>
        </p:txBody>
      </p:sp>
      <p:pic>
        <p:nvPicPr>
          <p:cNvPr id="5" name="Содержимое 4" descr="c1c00415589f2f86a432efcb986b85a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980728"/>
            <a:ext cx="4896544" cy="5278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 за 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949975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6454375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470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Презентацию подготовила: </a:t>
            </a:r>
            <a:br>
              <a:rPr lang="ru-RU" sz="2800" b="1" dirty="0" smtClean="0"/>
            </a:br>
            <a:r>
              <a:rPr lang="ru-RU" sz="2800" b="1" dirty="0" smtClean="0"/>
              <a:t>Засыпкина Светлана Викторовна. Учитель начальных классов МОУ СОШ№8 г. Жуковского МО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Источники: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http://www.babyblog.ru/user/5818mi/1084853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http://ru.wikipedia.org/wiki/%D0%A1%D0%B5%D0%BC%D0%B8%D1%82%D0%BE%D1%87%D0%B5%D1%87%D0%BD%D0%B0%D1%8F_%D0%BA%D0%BE%D1%80%D0%BE%D0%B2%D0%BA%D0%B0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http://naturelover.ru/eco/nature/climate/850/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5"/>
              </a:rPr>
              <a:t>http://oboi.kards.qip.ru/list/download/141665/1280x1024/bozhja_korovka_na_tsvetke.htm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6"/>
              </a:rPr>
              <a:t>http://t-s.kz/topic/4257-bozhia-korovka/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7"/>
              </a:rPr>
              <a:t>http://photo.i.ua/user/1212099/128229/2172114/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8"/>
              </a:rPr>
              <a:t>http://animashki.ucoz.com/photo/bozhja_korovka_kartinki/0_5a2a0_fb0b19f_m/90-0-2929</a:t>
            </a:r>
            <a:endParaRPr lang="ru-RU" sz="200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7"/>
            <a:ext cx="8496944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Божья </a:t>
            </a:r>
            <a:r>
              <a:rPr lang="ru-RU" b="1" dirty="0"/>
              <a:t>коровка, пожалуй, самый широко известный жук. Его знает любой ребенок.</a:t>
            </a:r>
          </a:p>
        </p:txBody>
      </p:sp>
      <p:pic>
        <p:nvPicPr>
          <p:cNvPr id="5" name="Содержимое 4" descr="600px-BIEDRO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12776"/>
            <a:ext cx="504056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9"/>
            <a:ext cx="8424936" cy="17281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Этого </a:t>
            </a:r>
            <a:r>
              <a:rPr lang="ru-RU" b="1" dirty="0"/>
              <a:t>почти круглого в плане жука с красными надкрыльями и черными точками на них называют в украинских селах ласково - солнышком. </a:t>
            </a:r>
          </a:p>
        </p:txBody>
      </p:sp>
      <p:pic>
        <p:nvPicPr>
          <p:cNvPr id="5" name="Содержимое 4" descr="Animals_Insects_Ladybird_on_flower_025025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05678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 anchor="ctr"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И </a:t>
            </a:r>
            <a:r>
              <a:rPr lang="ru-RU" b="1" dirty="0"/>
              <a:t>действительно, вездесущий обитатель полей, лугов и садов не может не вызывать симпатий.</a:t>
            </a:r>
          </a:p>
        </p:txBody>
      </p:sp>
      <p:pic>
        <p:nvPicPr>
          <p:cNvPr id="5" name="Содержимое 4" descr="animacionnye-kartinki-55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836712"/>
            <a:ext cx="3672408" cy="5714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1368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Многие </a:t>
            </a:r>
            <a:r>
              <a:rPr lang="ru-RU" b="1" dirty="0"/>
              <a:t>хоть раз держали его в руках и наблюдали, как, забравшись на палец, жучок расправляет крылья и улетает «на небо»</a:t>
            </a:r>
            <a:r>
              <a:rPr lang="ru-RU" dirty="0"/>
              <a:t>. </a:t>
            </a:r>
          </a:p>
        </p:txBody>
      </p:sp>
      <p:pic>
        <p:nvPicPr>
          <p:cNvPr id="5" name="Содержимое 4" descr="photo_1_9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912768" cy="501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2448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Благодаря </a:t>
            </a:r>
            <a:r>
              <a:rPr lang="ru-RU" b="1" dirty="0"/>
              <a:t>своим пищевым пристрастиям, божьи коровки стали лучшими друзьями фермеров в борьбе с вредителями – тлей и колорадскими жуками.</a:t>
            </a:r>
          </a:p>
        </p:txBody>
      </p:sp>
      <p:pic>
        <p:nvPicPr>
          <p:cNvPr id="5" name="Содержимое 4" descr="ladybi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2246"/>
            <a:ext cx="4314582" cy="289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219256" cy="9361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Птицы </a:t>
            </a:r>
            <a:r>
              <a:rPr lang="ru-RU" b="1" dirty="0"/>
              <a:t>и другие позвоночные животные на божьих коровок не охотятся.</a:t>
            </a:r>
          </a:p>
        </p:txBody>
      </p:sp>
      <p:pic>
        <p:nvPicPr>
          <p:cNvPr id="5" name="Содержимое 4" descr="wallpapers_490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51620" y="1412776"/>
            <a:ext cx="6840760" cy="506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1"/>
            <a:ext cx="8435280" cy="18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Происхождение </a:t>
            </a:r>
            <a:r>
              <a:rPr lang="ru-RU" sz="2400" b="1" dirty="0"/>
              <a:t>названия «коровка», скорее всего, связано с биологической особенностью жучка: он может давать молоко, причем не обычное, а рыжее! Такая жидкость выделяется в случае опасности из пор на сгибах конечностей.</a:t>
            </a:r>
          </a:p>
        </p:txBody>
      </p:sp>
      <p:pic>
        <p:nvPicPr>
          <p:cNvPr id="5" name="Содержимое 4" descr="1316948807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67644" y="2132856"/>
            <a:ext cx="6408712" cy="448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291264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«Божья</a:t>
            </a:r>
            <a:r>
              <a:rPr lang="ru-RU" b="1" dirty="0"/>
              <a:t>» связана с тем, что раньше это прилагательное употреблялось в значении «мирная, кроткая, безобидная».</a:t>
            </a:r>
          </a:p>
        </p:txBody>
      </p:sp>
      <p:pic>
        <p:nvPicPr>
          <p:cNvPr id="5" name="Содержимое 4" descr="Jailbird.Ru_02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48072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333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Получилась божья коровка. Молодцы! </vt:lpstr>
      <vt:lpstr>Спасибо  за  внимание!</vt:lpstr>
      <vt:lpstr>Презентацию подготовила:  Засыпкина Светлана Викторовна. Учитель начальных классов МОУ СОШ№8 г. Жуковского МО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MARY</cp:lastModifiedBy>
  <cp:revision>10</cp:revision>
  <dcterms:created xsi:type="dcterms:W3CDTF">2012-01-13T16:02:23Z</dcterms:created>
  <dcterms:modified xsi:type="dcterms:W3CDTF">2013-10-21T15:09:01Z</dcterms:modified>
</cp:coreProperties>
</file>