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9" r:id="rId3"/>
    <p:sldId id="276" r:id="rId4"/>
    <p:sldId id="277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7C42"/>
    <a:srgbClr val="ECDDF3"/>
    <a:srgbClr val="ECDDEF"/>
    <a:srgbClr val="3366FF"/>
    <a:srgbClr val="110B93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5" autoAdjust="0"/>
    <p:restoredTop sz="94737" autoAdjust="0"/>
  </p:normalViewPr>
  <p:slideViewPr>
    <p:cSldViewPr>
      <p:cViewPr varScale="1">
        <p:scale>
          <a:sx n="62" d="100"/>
          <a:sy n="62" d="100"/>
        </p:scale>
        <p:origin x="-7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66490-13AC-4B51-B0F2-DE6BB150AFE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sual-info.ru/moda/modapic/12266/newyear_3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asual-info.ru/moda/modapic/12266/newyear_37.jpg" TargetMode="External"/><Relationship Id="rId7" Type="http://schemas.openxmlformats.org/officeDocument/2006/relationships/hyperlink" Target="http://www.casual-info.ru/moda/modapic/12266/newyear_3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casual-info.ru/moda/modapic/12266/newyear_50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15370" cy="1838324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b="1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Елочные игруш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1784766" cy="2227771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71736" y="4572008"/>
            <a:ext cx="406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МОУ УСОШ № 2 им. Сергея </a:t>
            </a:r>
            <a:r>
              <a:rPr lang="ru-RU" b="1" dirty="0" err="1">
                <a:latin typeface="Calibri" pitchFamily="34" charset="0"/>
              </a:rPr>
              <a:t>Ступакова</a:t>
            </a:r>
            <a:endParaRPr lang="ru-RU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г.Удомля Тверской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6" y="3429000"/>
            <a:ext cx="1435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47C4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ёлка</a:t>
            </a:r>
            <a:endParaRPr lang="ru-RU" sz="6000" dirty="0">
              <a:solidFill>
                <a:srgbClr val="347C4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71475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……</a:t>
            </a:r>
            <a:endParaRPr lang="ru-RU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28662" y="1000108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Новогодний  праздник,  это, прежде  всего,  красивое наряженное  новогоднее дерево  –           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110B9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6386" name="Picture 2" descr="http://www.xrest.ru/images/collection/00877/831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img1.liveinternet.ru/images/attach/c/4/81/641/81641397_large_bestgifnarodru_102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9146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58.radikal.ru/i159/0912/bc/00e68e60c3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57588" cy="4850492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 прилавках  магазинов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появляются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новогодние игрушки  –  разноцветные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шары,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пушистые  гирлянды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другая  елочная  мишура, чтобы  мы могли  нарядить наши  елочки  дома.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3799" name="Picture 7" descr="http://i.allday.ru/uploads/posts/2009-11/1258642549_ded-moroz-i-snegurochka-kopiya.jp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 flipH="1">
            <a:off x="7000860" y="3643314"/>
            <a:ext cx="2143140" cy="29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http://im0-tub-ru.yandex.net/i?id=554651537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021827" cy="1928826"/>
          </a:xfrm>
          <a:prstGeom prst="rect">
            <a:avLst/>
          </a:prstGeom>
          <a:noFill/>
        </p:spPr>
      </p:pic>
      <p:pic>
        <p:nvPicPr>
          <p:cNvPr id="34818" name="Picture 2" descr="http://images04.olx.com.ua/ui/9/61/89/1290709852_141715289_1-----1290709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85730"/>
            <a:ext cx="2643207" cy="2262586"/>
          </a:xfrm>
          <a:prstGeom prst="rect">
            <a:avLst/>
          </a:prstGeom>
          <a:noFill/>
        </p:spPr>
      </p:pic>
      <p:pic>
        <p:nvPicPr>
          <p:cNvPr id="34820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5"/>
          <a:srcRect l="21250" t="8333" r="19999" b="6666"/>
          <a:stretch>
            <a:fillRect/>
          </a:stretch>
        </p:blipFill>
        <p:spPr bwMode="auto">
          <a:xfrm>
            <a:off x="6215074" y="3571876"/>
            <a:ext cx="2484921" cy="2696403"/>
          </a:xfrm>
          <a:prstGeom prst="rect">
            <a:avLst/>
          </a:prstGeom>
          <a:noFill/>
        </p:spPr>
      </p:pic>
      <p:pic>
        <p:nvPicPr>
          <p:cNvPr id="34822" name="Picture 6" descr="http://media.nn.ru/data/ufiles/4/3/01/40/3014089.065783_Zodiak_113-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2336668" cy="2800800"/>
          </a:xfrm>
          <a:prstGeom prst="rect">
            <a:avLst/>
          </a:prstGeom>
          <a:noFill/>
        </p:spPr>
      </p:pic>
      <p:pic>
        <p:nvPicPr>
          <p:cNvPr id="34824" name="Picture 8" descr="http://copypast.ru/uploads/posts/1323850001_5384.1.jpg"/>
          <p:cNvPicPr>
            <a:picLocks noChangeAspect="1" noChangeArrowheads="1"/>
          </p:cNvPicPr>
          <p:nvPr/>
        </p:nvPicPr>
        <p:blipFill>
          <a:blip r:embed="rId7"/>
          <a:srcRect l="17500" t="5000" r="21249" b="6666"/>
          <a:stretch>
            <a:fillRect/>
          </a:stretch>
        </p:blipFill>
        <p:spPr bwMode="auto">
          <a:xfrm>
            <a:off x="6357948" y="214289"/>
            <a:ext cx="2214579" cy="2395361"/>
          </a:xfrm>
          <a:prstGeom prst="rect">
            <a:avLst/>
          </a:prstGeom>
          <a:noFill/>
        </p:spPr>
      </p:pic>
      <p:pic>
        <p:nvPicPr>
          <p:cNvPr id="34826" name="Picture 10" descr="http://im4-tub-ru.yandex.net/i?id=237674812-6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00042"/>
            <a:ext cx="2674639" cy="1928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8794" y="2428868"/>
            <a:ext cx="5301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Как же и где делают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все эти игрушки?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sz="5400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История Новогодни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1892300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лочные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21455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лочные игрушки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64318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очные игрушки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929066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857628"/>
            <a:ext cx="1784766" cy="2227771"/>
          </a:xfrm>
          <a:prstGeom prst="rect">
            <a:avLst/>
          </a:prstGeom>
          <a:noFill/>
        </p:spPr>
      </p:pic>
      <p:pic>
        <p:nvPicPr>
          <p:cNvPr id="8" name="Picture 4" descr="http://cs11168.userapi.com/u12518981/119994520/x_f1f3f31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янные трубки для производства ё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571767" cy="39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2232308" cy="27864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86050" y="2500306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Продувка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642918"/>
            <a:ext cx="46434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Давайте пройдём по цехам фабрики ёлочных игрушек, и понаблюдаем за тем, как обычные стеклянные трубки…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4810" y="2143116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…превращается в разноцветные игрушки – непременный атрибут новогоднего праздника.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3" name="Picture 5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4"/>
          <a:srcRect l="51819"/>
          <a:stretch>
            <a:fillRect/>
          </a:stretch>
        </p:blipFill>
        <p:spPr bwMode="auto">
          <a:xfrm>
            <a:off x="6995520" y="3857628"/>
            <a:ext cx="1886536" cy="274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4.87512E-6 L 0.14791 -0.329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6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allAtOnce"/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еклодув на фабрике ёлочных игруше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3352864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857232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Ёлочные игрушки на фабрике делаются вручную. Это очень трудоёмкая и тяжёлая работа, но в то же время необычайно увлекательная.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7194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 в создание простенького новогоднего шарика или фигурки нужно вложить много сил.</a:t>
            </a:r>
            <a:endParaRPr lang="ru-RU" sz="2400" b="1" dirty="0"/>
          </a:p>
        </p:txBody>
      </p:sp>
      <p:pic>
        <p:nvPicPr>
          <p:cNvPr id="8" name="Рисунок 7" descr="http://www.isok.ru/img/full/0738b73b279f3f2e46bf8cfb35cd94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484620" cy="25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4"/>
          <a:srcRect l="21250" t="8333" r="19999" b="6666"/>
          <a:stretch>
            <a:fillRect/>
          </a:stretch>
        </p:blipFill>
        <p:spPr bwMode="auto">
          <a:xfrm>
            <a:off x="4929191" y="3143248"/>
            <a:ext cx="309723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livejournal.com/tov_tob/pic/000r712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308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28572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cs typeface="Arial" pitchFamily="34" charset="0"/>
              </a:rPr>
              <a:t>Самая тяжёлая работа у стеклодувов. Они целыми днями сидят возле горелки, растапливают стеклянные трубочки, и выдувают из них шарики. </a:t>
            </a:r>
          </a:p>
        </p:txBody>
      </p:sp>
      <p:pic>
        <p:nvPicPr>
          <p:cNvPr id="20482" name="Picture 2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3"/>
          <a:srcRect t="19430" r="48181"/>
          <a:stretch>
            <a:fillRect/>
          </a:stretch>
        </p:blipFill>
        <p:spPr bwMode="auto">
          <a:xfrm>
            <a:off x="857224" y="3929066"/>
            <a:ext cx="222585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100010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 нагрева </a:t>
            </a:r>
            <a:r>
              <a:rPr lang="ru-RU" sz="2400" b="1" dirty="0"/>
              <a:t>нужно быстро выдуть шарик. </a:t>
            </a:r>
          </a:p>
        </p:txBody>
      </p:sp>
      <p:pic>
        <p:nvPicPr>
          <p:cNvPr id="8" name="Рисунок 7" descr="Как делают елочные игрушки"/>
          <p:cNvPicPr>
            <a:picLocks noChangeAspect="1"/>
          </p:cNvPicPr>
          <p:nvPr/>
        </p:nvPicPr>
        <p:blipFill>
          <a:blip r:embed="rId4"/>
          <a:srcRect l="19970" t="20026" r="12462" b="15031"/>
          <a:stretch>
            <a:fillRect/>
          </a:stretch>
        </p:blipFill>
        <p:spPr bwMode="auto">
          <a:xfrm>
            <a:off x="285719" y="357166"/>
            <a:ext cx="38868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246720089-59-72&amp;n=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5"/>
            <a:ext cx="4000528" cy="30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resher.ru/images9/fabrika-elochnyx-igrushek/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86280" cy="28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357562"/>
            <a:ext cx="4572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   В результате работы стеклодувов получаются прозрачные ёлочные фигурки, которые смешно называются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гольё.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Клещи для елочных фигур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29091" cy="28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00694" y="714356"/>
            <a:ext cx="364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Чтобы получилась фигурка, горячий шарик помещается в клещи и надувается прямо в них.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5072074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Пока что совсем не похожи на ёлочные украшения!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439</TotalTime>
  <Words>213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ФАБРИКА  ЁЛОЧНЫХ ИГРУШЕК</vt:lpstr>
      <vt:lpstr>Слайд 2</vt:lpstr>
      <vt:lpstr>Слайд 3</vt:lpstr>
      <vt:lpstr>Слайд 4</vt:lpstr>
      <vt:lpstr>ФАБРИКА  ЁЛОЧНЫХ ИГРУШЕК</vt:lpstr>
      <vt:lpstr>Слайд 6</vt:lpstr>
      <vt:lpstr>Слайд 7</vt:lpstr>
      <vt:lpstr>Слайд 8</vt:lpstr>
      <vt:lpstr>Слайд 9</vt:lpstr>
    </vt:vector>
  </TitlesOfParts>
  <Company>Workgroop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ЁЛОЧНЫХ ИГРУШЕК</dc:title>
  <dc:creator>Ольга</dc:creator>
  <cp:lastModifiedBy>User</cp:lastModifiedBy>
  <cp:revision>54</cp:revision>
  <dcterms:created xsi:type="dcterms:W3CDTF">2012-11-18T08:42:59Z</dcterms:created>
  <dcterms:modified xsi:type="dcterms:W3CDTF">2014-11-15T21:05:11Z</dcterms:modified>
</cp:coreProperties>
</file>