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2" r:id="rId12"/>
    <p:sldId id="268" r:id="rId13"/>
    <p:sldId id="269" r:id="rId14"/>
    <p:sldId id="271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32225-8738-4403-8F21-AF099262EECE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892EF-B48D-46F1-AE2A-BA82ADE6E8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88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92EF-B48D-46F1-AE2A-BA82ADE6E80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51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Цветная бумага</a:t>
            </a:r>
            <a:endParaRPr lang="ru-RU" sz="8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0200"/>
            <a:ext cx="7920880" cy="4925144"/>
          </a:xfrm>
        </p:spPr>
      </p:pic>
    </p:spTree>
    <p:extLst>
      <p:ext uri="{BB962C8B-B14F-4D97-AF65-F5344CB8AC3E}">
        <p14:creationId xmlns:p14="http://schemas.microsoft.com/office/powerpoint/2010/main" val="19598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МОЗАИКА ИЗ БУМАГИ</a:t>
            </a:r>
            <a:endParaRPr lang="ru-RU" i="1" dirty="0"/>
          </a:p>
        </p:txBody>
      </p:sp>
      <p:pic>
        <p:nvPicPr>
          <p:cNvPr id="1026" name="Picture 2" descr="C:\Users\Лариса\Desktop\длоавимыуа\80478082_large_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55702"/>
            <a:ext cx="604392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3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МОЗАИКА ИЗ БУМАГИ ПО КОНТУРУ</a:t>
            </a:r>
            <a:endParaRPr lang="ru-RU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8604448" cy="5111675"/>
          </a:xfrm>
        </p:spPr>
      </p:pic>
    </p:spTree>
    <p:extLst>
      <p:ext uri="{BB962C8B-B14F-4D97-AF65-F5344CB8AC3E}">
        <p14:creationId xmlns:p14="http://schemas.microsoft.com/office/powerpoint/2010/main" val="165177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МОЗАИКА ИЗ КАМНЯ</a:t>
            </a:r>
            <a:endParaRPr lang="ru-RU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38154">
            <a:off x="4924729" y="2273082"/>
            <a:ext cx="3487117" cy="3487117"/>
          </a:xfrm>
        </p:spPr>
      </p:pic>
      <p:pic>
        <p:nvPicPr>
          <p:cNvPr id="2050" name="Picture 2" descr="C:\Users\Лариса\Desktop\длоавимыуа\d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74441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4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МОЗАИКА ИЗ ЯИЧНОЙ СКОРЛУПЫ</a:t>
            </a:r>
            <a:endParaRPr lang="ru-RU" i="1" dirty="0"/>
          </a:p>
        </p:txBody>
      </p:sp>
      <p:pic>
        <p:nvPicPr>
          <p:cNvPr id="5122" name="Picture 2" descr="C:\Users\Лариса\Desktop\длоавимыуа\678205_photo1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4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68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МОЗАИКА ИЗ СТЕКЛА</a:t>
            </a:r>
            <a:endParaRPr lang="ru-RU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04764"/>
            <a:ext cx="4164120" cy="4896544"/>
          </a:xfrm>
        </p:spPr>
      </p:pic>
      <p:pic>
        <p:nvPicPr>
          <p:cNvPr id="4098" name="Picture 2" descr="C:\Users\Лариса\Desktop\длоавимыуа\4d5f79f8d229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52270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1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МОЗАИКА ИЗ ПЛАСТИЛИНА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57417"/>
            <a:ext cx="2664296" cy="3074188"/>
          </a:xfrm>
        </p:spPr>
      </p:pic>
      <p:pic>
        <p:nvPicPr>
          <p:cNvPr id="1026" name="Picture 2" descr="C:\Users\Лариса\Desktop\длоавимыуа\i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74884"/>
            <a:ext cx="2880320" cy="308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ариса\Desktop\длоавимыуа\i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2731368" cy="303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Лариса\Desktop\длоавимыуа\i (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05064"/>
            <a:ext cx="2304256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420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МОЗАИКА ИЗ ПРОБОК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4536504" cy="3402378"/>
          </a:xfrm>
        </p:spPr>
      </p:pic>
      <p:pic>
        <p:nvPicPr>
          <p:cNvPr id="2050" name="Picture 2" descr="C:\Users\Лариса\Desktop\длоавимыуа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956" y="3068960"/>
            <a:ext cx="4593298" cy="344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04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МОЗАИКА ИЗ ПУГОВИЦ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728" y="1311046"/>
            <a:ext cx="4644008" cy="4824536"/>
          </a:xfrm>
        </p:spPr>
      </p:pic>
      <p:pic>
        <p:nvPicPr>
          <p:cNvPr id="3074" name="Picture 2" descr="C:\Users\Лариса\Desktop\длоавимыуа\album_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53334"/>
            <a:ext cx="3600400" cy="473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87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/>
              <a:t>К</a:t>
            </a:r>
            <a:r>
              <a:rPr lang="ru-RU" sz="9600" dirty="0" smtClean="0"/>
              <a:t>лей</a:t>
            </a:r>
            <a:endParaRPr lang="ru-RU" sz="9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958180"/>
            <a:ext cx="5132288" cy="4495155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88840"/>
            <a:ext cx="5132288" cy="44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Ножницы</a:t>
            </a:r>
            <a:endParaRPr lang="ru-RU" sz="9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72816"/>
            <a:ext cx="6408712" cy="4495230"/>
          </a:xfrm>
        </p:spPr>
      </p:pic>
    </p:spTree>
    <p:extLst>
      <p:ext uri="{BB962C8B-B14F-4D97-AF65-F5344CB8AC3E}">
        <p14:creationId xmlns:p14="http://schemas.microsoft.com/office/powerpoint/2010/main" val="35982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Салфетка</a:t>
            </a:r>
            <a:endParaRPr lang="ru-RU" sz="9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72816"/>
            <a:ext cx="6075759" cy="4413051"/>
          </a:xfrm>
        </p:spPr>
      </p:pic>
    </p:spTree>
    <p:extLst>
      <p:ext uri="{BB962C8B-B14F-4D97-AF65-F5344CB8AC3E}">
        <p14:creationId xmlns:p14="http://schemas.microsoft.com/office/powerpoint/2010/main" val="9789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Проверь все!</a:t>
            </a:r>
            <a:endParaRPr lang="ru-RU" sz="9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8229600" cy="4065853"/>
          </a:xfrm>
        </p:spPr>
      </p:pic>
    </p:spTree>
    <p:extLst>
      <p:ext uri="{BB962C8B-B14F-4D97-AF65-F5344CB8AC3E}">
        <p14:creationId xmlns:p14="http://schemas.microsoft.com/office/powerpoint/2010/main" val="40064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Круг, колесо</a:t>
            </a:r>
            <a:endParaRPr lang="ru-RU" sz="9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5734">
            <a:off x="2341076" y="1931664"/>
            <a:ext cx="5024229" cy="4622923"/>
          </a:xfrm>
        </p:spPr>
      </p:pic>
    </p:spTree>
    <p:extLst>
      <p:ext uri="{BB962C8B-B14F-4D97-AF65-F5344CB8AC3E}">
        <p14:creationId xmlns:p14="http://schemas.microsoft.com/office/powerpoint/2010/main" val="68106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Цветок </a:t>
            </a:r>
            <a:endParaRPr lang="ru-RU" sz="9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72816"/>
            <a:ext cx="5544616" cy="4968552"/>
          </a:xfrm>
        </p:spPr>
      </p:pic>
    </p:spTree>
    <p:extLst>
      <p:ext uri="{BB962C8B-B14F-4D97-AF65-F5344CB8AC3E}">
        <p14:creationId xmlns:p14="http://schemas.microsoft.com/office/powerpoint/2010/main" val="58753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Самолёт</a:t>
            </a:r>
            <a:endParaRPr lang="ru-RU" sz="9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80744">
            <a:off x="2465484" y="386380"/>
            <a:ext cx="4429057" cy="7272809"/>
          </a:xfrm>
        </p:spPr>
      </p:pic>
    </p:spTree>
    <p:extLst>
      <p:ext uri="{BB962C8B-B14F-4D97-AF65-F5344CB8AC3E}">
        <p14:creationId xmlns:p14="http://schemas.microsoft.com/office/powerpoint/2010/main" val="204328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РАКЕТА </a:t>
            </a:r>
            <a:endParaRPr lang="ru-RU" sz="9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268760"/>
            <a:ext cx="5688632" cy="5589240"/>
          </a:xfrm>
        </p:spPr>
      </p:pic>
    </p:spTree>
    <p:extLst>
      <p:ext uri="{BB962C8B-B14F-4D97-AF65-F5344CB8AC3E}">
        <p14:creationId xmlns:p14="http://schemas.microsoft.com/office/powerpoint/2010/main" val="318362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42</Words>
  <Application>Microsoft Office PowerPoint</Application>
  <PresentationFormat>Экран (4:3)</PresentationFormat>
  <Paragraphs>18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Цветная бумага</vt:lpstr>
      <vt:lpstr>Клей</vt:lpstr>
      <vt:lpstr>Ножницы</vt:lpstr>
      <vt:lpstr>Салфетка</vt:lpstr>
      <vt:lpstr>Проверь все!</vt:lpstr>
      <vt:lpstr>Круг, колесо</vt:lpstr>
      <vt:lpstr>Цветок </vt:lpstr>
      <vt:lpstr>Самолёт</vt:lpstr>
      <vt:lpstr>РАКЕТА </vt:lpstr>
      <vt:lpstr>МОЗАИКА ИЗ БУМАГИ</vt:lpstr>
      <vt:lpstr>МОЗАИКА ИЗ БУМАГИ ПО КОНТУРУ</vt:lpstr>
      <vt:lpstr>МОЗАИКА ИЗ КАМНЯ</vt:lpstr>
      <vt:lpstr>МОЗАИКА ИЗ ЯИЧНОЙ СКОРЛУПЫ</vt:lpstr>
      <vt:lpstr>МОЗАИКА ИЗ СТЕКЛА</vt:lpstr>
      <vt:lpstr>МОЗАИКА ИЗ ПЛАСТИЛИНА</vt:lpstr>
      <vt:lpstr>МОЗАИКА ИЗ ПРОБОК</vt:lpstr>
      <vt:lpstr>МОЗАИКА ИЗ ПУГОВИЦ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Лариса</cp:lastModifiedBy>
  <cp:revision>16</cp:revision>
  <dcterms:created xsi:type="dcterms:W3CDTF">2013-04-07T15:20:38Z</dcterms:created>
  <dcterms:modified xsi:type="dcterms:W3CDTF">2013-04-20T09:39:18Z</dcterms:modified>
</cp:coreProperties>
</file>