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8859-DE2E-4833-8AA2-6257F5699921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C57311-AA00-463E-819C-020C55719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8859-DE2E-4833-8AA2-6257F5699921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7311-AA00-463E-819C-020C55719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8859-DE2E-4833-8AA2-6257F5699921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7311-AA00-463E-819C-020C55719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8859-DE2E-4833-8AA2-6257F5699921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C57311-AA00-463E-819C-020C55719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8859-DE2E-4833-8AA2-6257F5699921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7311-AA00-463E-819C-020C55719A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8859-DE2E-4833-8AA2-6257F5699921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7311-AA00-463E-819C-020C55719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8859-DE2E-4833-8AA2-6257F5699921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2C57311-AA00-463E-819C-020C55719A8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8859-DE2E-4833-8AA2-6257F5699921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7311-AA00-463E-819C-020C55719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8859-DE2E-4833-8AA2-6257F5699921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7311-AA00-463E-819C-020C55719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8859-DE2E-4833-8AA2-6257F5699921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7311-AA00-463E-819C-020C55719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8859-DE2E-4833-8AA2-6257F5699921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7311-AA00-463E-819C-020C55719A8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BF8859-DE2E-4833-8AA2-6257F5699921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C57311-AA00-463E-819C-020C55719A8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1"/>
            <a:ext cx="7772400" cy="1857389"/>
          </a:xfrm>
        </p:spPr>
        <p:txBody>
          <a:bodyPr>
            <a:normAutofit fontScale="90000"/>
          </a:bodyPr>
          <a:lstStyle/>
          <a:p>
            <a:r>
              <a:rPr lang="ru-RU" sz="107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Хет</a:t>
            </a:r>
            <a:r>
              <a:rPr lang="en-US" sz="107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æ</a:t>
            </a:r>
            <a:r>
              <a:rPr lang="ru-RU" sz="107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гкаты Къоста</a:t>
            </a:r>
            <a:r>
              <a:rPr lang="ru-RU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3929066"/>
            <a:ext cx="4786346" cy="1285884"/>
          </a:xfrm>
        </p:spPr>
        <p:txBody>
          <a:bodyPr>
            <a:normAutofit fontScale="47500" lnSpcReduction="20000"/>
          </a:bodyPr>
          <a:lstStyle/>
          <a:p>
            <a:r>
              <a:rPr lang="ru-RU" sz="185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155 </a:t>
            </a:r>
            <a:r>
              <a:rPr lang="ru-RU" sz="185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азы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14290"/>
            <a:ext cx="6072230" cy="1081110"/>
          </a:xfrm>
        </p:spPr>
        <p:txBody>
          <a:bodyPr>
            <a:normAutofit fontScale="90000"/>
          </a:bodyPr>
          <a:lstStyle/>
          <a:p>
            <a:r>
              <a:rPr lang="ru-RU" sz="73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Нары хъ</a:t>
            </a:r>
            <a:r>
              <a:rPr lang="en-US" sz="73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æ</a:t>
            </a:r>
            <a:r>
              <a:rPr lang="ru-RU" sz="73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</a:t>
            </a:r>
            <a: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214422"/>
            <a:ext cx="8215370" cy="5214974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2910" y="162206"/>
            <a:ext cx="3929090" cy="6433857"/>
          </a:xfrm>
          <a:prstGeom prst="rect">
            <a:avLst/>
          </a:prstGeom>
          <a:noFill/>
          <a:ln/>
        </p:spPr>
      </p:pic>
      <p:sp>
        <p:nvSpPr>
          <p:cNvPr id="6" name="Прямоугольник 5"/>
          <p:cNvSpPr/>
          <p:nvPr/>
        </p:nvSpPr>
        <p:spPr>
          <a:xfrm>
            <a:off x="4857752" y="1142984"/>
            <a:ext cx="38576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B00000"/>
                </a:solidFill>
                <a:latin typeface="Calisto MT" pitchFamily="18" charset="0"/>
              </a:rPr>
              <a:t>Мæ Иры фæсивæд, дæ цинæй, дæ хъыгæй</a:t>
            </a:r>
            <a:br>
              <a:rPr lang="ru-RU" sz="3600" dirty="0" smtClean="0">
                <a:solidFill>
                  <a:srgbClr val="B00000"/>
                </a:solidFill>
                <a:latin typeface="Calisto MT" pitchFamily="18" charset="0"/>
              </a:rPr>
            </a:br>
            <a:r>
              <a:rPr lang="ru-RU" sz="3600" dirty="0" smtClean="0">
                <a:solidFill>
                  <a:srgbClr val="B00000"/>
                </a:solidFill>
                <a:latin typeface="Calisto MT" pitchFamily="18" charset="0"/>
              </a:rPr>
              <a:t>Фæластон мæ сау зæрдæ дард…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786" y="142852"/>
            <a:ext cx="7286675" cy="4214842"/>
          </a:xfr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1214414" y="4500569"/>
            <a:ext cx="64294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990000"/>
                </a:solidFill>
                <a:latin typeface="Calisto MT" pitchFamily="18" charset="0"/>
              </a:rPr>
              <a:t>Тæхуды, сывæллонæй, </a:t>
            </a:r>
            <a:br>
              <a:rPr lang="ru-RU" sz="3200" b="1" dirty="0" smtClean="0">
                <a:solidFill>
                  <a:srgbClr val="990000"/>
                </a:solidFill>
                <a:latin typeface="Calisto MT" pitchFamily="18" charset="0"/>
              </a:rPr>
            </a:br>
            <a:r>
              <a:rPr lang="ru-RU" sz="3200" b="1" dirty="0" smtClean="0">
                <a:solidFill>
                  <a:srgbClr val="990000"/>
                </a:solidFill>
                <a:latin typeface="Calisto MT" pitchFamily="18" charset="0"/>
              </a:rPr>
              <a:t>Йæ уалдзæджы царды хурæй</a:t>
            </a:r>
            <a:br>
              <a:rPr lang="ru-RU" sz="3200" b="1" dirty="0" smtClean="0">
                <a:solidFill>
                  <a:srgbClr val="990000"/>
                </a:solidFill>
                <a:latin typeface="Calisto MT" pitchFamily="18" charset="0"/>
              </a:rPr>
            </a:br>
            <a:r>
              <a:rPr lang="ru-RU" sz="3200" b="1" dirty="0" smtClean="0">
                <a:solidFill>
                  <a:srgbClr val="990000"/>
                </a:solidFill>
                <a:latin typeface="Calisto MT" pitchFamily="18" charset="0"/>
              </a:rPr>
              <a:t>Чи бафсæст йæ </a:t>
            </a:r>
            <a:r>
              <a:rPr lang="ru-RU" sz="3200" b="1" dirty="0" smtClean="0">
                <a:solidFill>
                  <a:srgbClr val="C00000"/>
                </a:solidFill>
                <a:latin typeface="Calisto MT" pitchFamily="18" charset="0"/>
              </a:rPr>
              <a:t>мады хъæбысы…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00298" y="1428736"/>
            <a:ext cx="3786214" cy="3786215"/>
          </a:xfrm>
          <a:prstGeom prst="rect">
            <a:avLst/>
          </a:prstGeo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642910" y="285728"/>
            <a:ext cx="78581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æ </a:t>
            </a:r>
            <a: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кад 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æ</a:t>
            </a:r>
            <a: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нуст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æ</a:t>
            </a:r>
            <a: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 у ц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æ</a:t>
            </a:r>
            <a: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ринаг!</a:t>
            </a:r>
            <a:endParaRPr lang="ru-RU" sz="44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5429264"/>
            <a:ext cx="72866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</a:t>
            </a:r>
            <a:r>
              <a:rPr lang="en-US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æ </a:t>
            </a:r>
            <a:r>
              <a:rPr lang="ru-RU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</a:t>
            </a:r>
            <a:r>
              <a:rPr lang="en-US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æ</a:t>
            </a:r>
            <a:r>
              <a:rPr lang="ru-RU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сыг амайын ф</a:t>
            </a:r>
            <a:r>
              <a:rPr lang="en-US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æ</a:t>
            </a:r>
            <a:r>
              <a:rPr lang="ru-RU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</a:t>
            </a:r>
            <a:r>
              <a:rPr lang="en-US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æ…</a:t>
            </a:r>
            <a:endParaRPr lang="ru-RU" sz="4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</TotalTime>
  <Words>46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Хетæгкаты Къоста </vt:lpstr>
      <vt:lpstr>Нары хъæу 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</cp:revision>
  <dcterms:created xsi:type="dcterms:W3CDTF">2014-12-01T17:59:53Z</dcterms:created>
  <dcterms:modified xsi:type="dcterms:W3CDTF">2014-12-01T18:27:38Z</dcterms:modified>
</cp:coreProperties>
</file>