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3DC0-0739-4F54-BF73-D2BFC84B200C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6C63-0337-485D-B771-16CC6333E7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3DC0-0739-4F54-BF73-D2BFC84B200C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6C63-0337-485D-B771-16CC6333E7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3DC0-0739-4F54-BF73-D2BFC84B200C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6C63-0337-485D-B771-16CC6333E7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3DC0-0739-4F54-BF73-D2BFC84B200C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6C63-0337-485D-B771-16CC6333E7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3DC0-0739-4F54-BF73-D2BFC84B200C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6C63-0337-485D-B771-16CC6333E7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3DC0-0739-4F54-BF73-D2BFC84B200C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6C63-0337-485D-B771-16CC6333E7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3DC0-0739-4F54-BF73-D2BFC84B200C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6C63-0337-485D-B771-16CC6333E7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3DC0-0739-4F54-BF73-D2BFC84B200C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6C63-0337-485D-B771-16CC6333E7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3DC0-0739-4F54-BF73-D2BFC84B200C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6C63-0337-485D-B771-16CC6333E7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3DC0-0739-4F54-BF73-D2BFC84B200C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6C63-0337-485D-B771-16CC6333E7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3DC0-0739-4F54-BF73-D2BFC84B200C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6C63-0337-485D-B771-16CC6333E7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250">
              <a:srgbClr val="630707"/>
            </a:gs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87089">
              <a:srgbClr val="990605">
                <a:lumMod val="65000"/>
              </a:srgbClr>
            </a:gs>
            <a:gs pos="97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E3DC0-0739-4F54-BF73-D2BFC84B200C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C6C63-0337-485D-B771-16CC6333E7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19" y="27468"/>
            <a:ext cx="9148517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3040" y="3240444"/>
            <a:ext cx="8640960" cy="1359024"/>
          </a:xfrm>
        </p:spPr>
        <p:txBody>
          <a:bodyPr>
            <a:normAutofit/>
          </a:bodyPr>
          <a:lstStyle/>
          <a:p>
            <a:r>
              <a:rPr lang="ru-RU" b="1" dirty="0" smtClean="0"/>
              <a:t>«</a:t>
            </a:r>
            <a:r>
              <a:rPr lang="ru-RU" b="1" dirty="0"/>
              <a:t>Когда мы были на войне</a:t>
            </a:r>
            <a:r>
              <a:rPr lang="ru-RU" b="1" dirty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sz="27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509120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Музыка: </a:t>
            </a:r>
            <a:r>
              <a:rPr lang="ru-RU" sz="2400" dirty="0" err="1" smtClean="0"/>
              <a:t>Столярова</a:t>
            </a:r>
            <a:r>
              <a:rPr lang="ru-RU" sz="2400" dirty="0" smtClean="0"/>
              <a:t> В.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Слова: </a:t>
            </a:r>
            <a:r>
              <a:rPr lang="ru-RU" sz="2400" dirty="0" err="1" smtClean="0"/>
              <a:t>Cамойлова</a:t>
            </a:r>
            <a:r>
              <a:rPr lang="ru-RU" sz="2400" dirty="0" smtClean="0"/>
              <a:t> Д.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48888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19" y="27468"/>
            <a:ext cx="9148517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3040" y="3240444"/>
            <a:ext cx="8640960" cy="1359024"/>
          </a:xfrm>
        </p:spPr>
        <p:txBody>
          <a:bodyPr>
            <a:normAutofit/>
          </a:bodyPr>
          <a:lstStyle/>
          <a:p>
            <a:r>
              <a:rPr lang="ru-RU" b="1" dirty="0" smtClean="0"/>
              <a:t>«Песня о Марусе»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7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509120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Музыка: </a:t>
            </a:r>
            <a:r>
              <a:rPr lang="ru-RU" sz="2400" dirty="0" err="1" smtClean="0"/>
              <a:t>Зацепина</a:t>
            </a:r>
            <a:r>
              <a:rPr lang="ru-RU" sz="2400" dirty="0" smtClean="0"/>
              <a:t> 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Слова: </a:t>
            </a:r>
            <a:r>
              <a:rPr lang="ru-RU" sz="2400" dirty="0" err="1" smtClean="0"/>
              <a:t>Дербенева</a:t>
            </a:r>
            <a:r>
              <a:rPr lang="ru-RU" sz="2400" dirty="0" smtClean="0"/>
              <a:t> </a:t>
            </a:r>
            <a:r>
              <a:rPr lang="ru-RU" sz="2400" dirty="0"/>
              <a:t>Л.</a:t>
            </a:r>
          </a:p>
        </p:txBody>
      </p:sp>
    </p:spTree>
    <p:extLst>
      <p:ext uri="{BB962C8B-B14F-4D97-AF65-F5344CB8AC3E}">
        <p14:creationId xmlns:p14="http://schemas.microsoft.com/office/powerpoint/2010/main" val="401899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19" y="27468"/>
            <a:ext cx="9148517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9259" y="3266162"/>
            <a:ext cx="8640960" cy="1359024"/>
          </a:xfrm>
        </p:spPr>
        <p:txBody>
          <a:bodyPr>
            <a:normAutofit/>
          </a:bodyPr>
          <a:lstStyle/>
          <a:p>
            <a:r>
              <a:rPr lang="ru-RU" b="1" dirty="0" smtClean="0"/>
              <a:t>«Прадедушка»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7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509120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Музыка: </a:t>
            </a:r>
            <a:r>
              <a:rPr lang="ru-RU" sz="2400" dirty="0" smtClean="0"/>
              <a:t>Ермолова А.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Слова: </a:t>
            </a:r>
            <a:r>
              <a:rPr lang="ru-RU" sz="2400" dirty="0" err="1" smtClean="0"/>
              <a:t>Загота</a:t>
            </a:r>
            <a:r>
              <a:rPr lang="ru-RU" sz="2400" dirty="0" smtClean="0"/>
              <a:t> 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92540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19" y="27468"/>
            <a:ext cx="9148517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9259" y="3266162"/>
            <a:ext cx="8640960" cy="1359024"/>
          </a:xfrm>
        </p:spPr>
        <p:txBody>
          <a:bodyPr>
            <a:normAutofit/>
          </a:bodyPr>
          <a:lstStyle/>
          <a:p>
            <a:r>
              <a:rPr lang="ru-RU" b="1" dirty="0" smtClean="0"/>
              <a:t>«Доброта»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7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509120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Музыка: </a:t>
            </a:r>
            <a:r>
              <a:rPr lang="ru-RU" sz="2400" dirty="0" smtClean="0"/>
              <a:t>Лученка И.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Слова: </a:t>
            </a:r>
            <a:r>
              <a:rPr lang="ru-RU" sz="2400" dirty="0" err="1" smtClean="0"/>
              <a:t>Тулуповой</a:t>
            </a:r>
            <a:r>
              <a:rPr lang="ru-RU" sz="2400" dirty="0" smtClean="0"/>
              <a:t> Н.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81705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19" y="27468"/>
            <a:ext cx="9148517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9259" y="3266162"/>
            <a:ext cx="8640960" cy="1359024"/>
          </a:xfrm>
        </p:spPr>
        <p:txBody>
          <a:bodyPr>
            <a:normAutofit/>
          </a:bodyPr>
          <a:lstStyle/>
          <a:p>
            <a:r>
              <a:rPr lang="ru-RU" b="1" dirty="0" smtClean="0"/>
              <a:t>«Иди и смотри»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7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509120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Музыка: </a:t>
            </a:r>
            <a:r>
              <a:rPr lang="ru-RU" sz="2400" dirty="0" smtClean="0"/>
              <a:t>Ермолова А.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Слова: </a:t>
            </a:r>
            <a:r>
              <a:rPr lang="ru-RU" sz="2400" dirty="0" err="1" smtClean="0"/>
              <a:t>Загота</a:t>
            </a:r>
            <a:r>
              <a:rPr lang="ru-RU" sz="2400" dirty="0" smtClean="0"/>
              <a:t> 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81705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19" y="27468"/>
            <a:ext cx="9148517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9259" y="3266162"/>
            <a:ext cx="8640960" cy="1359024"/>
          </a:xfrm>
        </p:spPr>
        <p:txBody>
          <a:bodyPr>
            <a:normAutofit/>
          </a:bodyPr>
          <a:lstStyle/>
          <a:p>
            <a:r>
              <a:rPr lang="ru-RU" b="1" dirty="0" smtClean="0"/>
              <a:t>«Родина моя»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7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509120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Музыка: </a:t>
            </a:r>
            <a:r>
              <a:rPr lang="ru-RU" sz="2400" smtClean="0"/>
              <a:t>Тухманова </a:t>
            </a:r>
            <a:r>
              <a:rPr lang="ru-RU" sz="2400"/>
              <a:t>Д.</a:t>
            </a:r>
            <a:endParaRPr lang="ru-RU" sz="2400" dirty="0" smtClean="0"/>
          </a:p>
          <a:p>
            <a:r>
              <a:rPr lang="ru-RU" sz="2400" dirty="0" smtClean="0"/>
              <a:t> Слова</a:t>
            </a:r>
            <a:r>
              <a:rPr lang="ru-RU" sz="2400" dirty="0"/>
              <a:t>: </a:t>
            </a:r>
            <a:r>
              <a:rPr lang="ru-RU" sz="2400" dirty="0" smtClean="0"/>
              <a:t>Рождественского </a:t>
            </a:r>
            <a:r>
              <a:rPr lang="ru-RU" sz="2400" dirty="0"/>
              <a:t>Р.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81705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0401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62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«Когда мы были на войне» </vt:lpstr>
      <vt:lpstr>«Песня о Марусе» </vt:lpstr>
      <vt:lpstr>«Прадедушка» </vt:lpstr>
      <vt:lpstr>«Доброта» </vt:lpstr>
      <vt:lpstr>«Иди и смотри» </vt:lpstr>
      <vt:lpstr>«Родина моя»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Linda</cp:lastModifiedBy>
  <cp:revision>4</cp:revision>
  <dcterms:created xsi:type="dcterms:W3CDTF">2013-03-06T09:54:28Z</dcterms:created>
  <dcterms:modified xsi:type="dcterms:W3CDTF">2014-04-28T13:22:36Z</dcterms:modified>
</cp:coreProperties>
</file>