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83B"/>
    <a:srgbClr val="5312D4"/>
    <a:srgbClr val="FF5050"/>
    <a:srgbClr val="1AA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F4C-74AE-48EC-ADF0-B706D37B4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9A9CA-DBCB-4ED0-9FA8-212C546B3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52AA-DE37-494F-AD56-6BFA73280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71453-6869-4272-A838-987569911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66F9A-C13B-4A82-99A4-2626ED2A9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4B190-1E95-411E-88C8-615C47018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3BED-81CC-45BF-B25A-DEF0EA0B8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3FA1-51A3-400E-B895-41E12EEBB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5075F-6F21-4D3F-84D8-D9B53E377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D8E5-57C0-41BA-97A4-943DECEA5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FB54C-BB8D-43AF-A83E-323207422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67E4F-6383-4BBC-BBA2-8943DD0EC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8718-E54D-4794-BAB3-D686F55D9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12F731E-2A3A-4768-99FB-463C145F3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71563"/>
            <a:ext cx="7772400" cy="2357437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dirty="0" smtClean="0">
                <a:solidFill>
                  <a:srgbClr val="5312D4"/>
                </a:solidFill>
              </a:rPr>
              <a:t>Лесные опасности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968" y="5013176"/>
            <a:ext cx="2421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5312D4"/>
                </a:solidFill>
              </a:rPr>
              <a:t>Работу выполнила </a:t>
            </a:r>
          </a:p>
          <a:p>
            <a:r>
              <a:rPr lang="ru-RU" sz="2000" b="1" dirty="0" smtClean="0">
                <a:solidFill>
                  <a:srgbClr val="5312D4"/>
                </a:solidFill>
              </a:rPr>
              <a:t>Глазова Е. В.</a:t>
            </a:r>
            <a:endParaRPr lang="ru-RU" sz="2000" b="1" dirty="0">
              <a:solidFill>
                <a:srgbClr val="5312D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DE08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Вороний глаз</a:t>
            </a:r>
          </a:p>
        </p:txBody>
      </p:sp>
      <p:pic>
        <p:nvPicPr>
          <p:cNvPr id="6" name="Клип 5" descr="вороний глаз.pn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3608" y="2564904"/>
            <a:ext cx="2507119" cy="3456979"/>
          </a:xfrm>
        </p:spPr>
      </p:pic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600200"/>
            <a:ext cx="4032448" cy="4493096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	Назвали ягоду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за форму – глазом,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а за цвет –вороньим.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	Вороний глаз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встречается часто.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	Его ягоды нельзя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пробовать на вкус,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так как они ядовиты.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DE083B"/>
                </a:solidFill>
              </a:rPr>
              <a:t>Волчье    лыко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	Почему так нехорошо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назвали растение?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	Кора со стебля легко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сдирается. Она очень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ядовита.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	Цветки этого растения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хорошо пахнут, но долго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нюхать их нельзя – 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заболит голова.</a:t>
            </a:r>
          </a:p>
        </p:txBody>
      </p:sp>
      <p:pic>
        <p:nvPicPr>
          <p:cNvPr id="7" name="Рисунок 6" descr="волчье лыко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7625" y="2132856"/>
            <a:ext cx="2080684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Мухомор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1268760"/>
            <a:ext cx="3528392" cy="5257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	Часто в лесу можно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увидеть симпатичные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грибы с красными,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серыми, жёлтыми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шапочками,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покрытыми белыми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крапинками.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	Это мухоморы.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	Их много видов, но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все они ядовиты.</a:t>
            </a:r>
          </a:p>
        </p:txBody>
      </p:sp>
      <p:pic>
        <p:nvPicPr>
          <p:cNvPr id="6" name="Рисунок 5" descr="мухомор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2420888"/>
            <a:ext cx="2348074" cy="320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Бледная  поганка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280" cy="4530725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5312D4"/>
                </a:solidFill>
                <a:effectLst/>
              </a:rPr>
              <a:t>Бледную поганку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зовут «лесной смертью».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	Съешь одну шляпку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или кусочек ножки –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никакой врач не поможет.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	От яда этого гриба нет </a:t>
            </a:r>
          </a:p>
          <a:p>
            <a:pPr eaLnBrk="1" hangingPunct="1">
              <a:buNone/>
              <a:defRPr/>
            </a:pPr>
            <a:r>
              <a:rPr lang="ru-RU" sz="2800" dirty="0" smtClean="0">
                <a:solidFill>
                  <a:srgbClr val="5312D4"/>
                </a:solidFill>
                <a:effectLst/>
              </a:rPr>
              <a:t>лекарства.</a:t>
            </a:r>
          </a:p>
        </p:txBody>
      </p:sp>
      <p:pic>
        <p:nvPicPr>
          <p:cNvPr id="6" name="Рисунок 5" descr="бледная поганка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2132856"/>
            <a:ext cx="2232248" cy="3542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9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57490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Жалящие  насекомые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шмель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1412776"/>
            <a:ext cx="2589886" cy="3433104"/>
          </a:xfrm>
          <a:prstGeom prst="rect">
            <a:avLst/>
          </a:prstGeom>
        </p:spPr>
      </p:pic>
      <p:pic>
        <p:nvPicPr>
          <p:cNvPr id="4" name="Рисунок 3" descr="оса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83768" y="1484784"/>
            <a:ext cx="2453606" cy="3312368"/>
          </a:xfrm>
          <a:prstGeom prst="rect">
            <a:avLst/>
          </a:prstGeom>
        </p:spPr>
      </p:pic>
      <p:pic>
        <p:nvPicPr>
          <p:cNvPr id="5" name="Рисунок 4" descr="шершень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9900192">
            <a:off x="4759066" y="1481429"/>
            <a:ext cx="2472493" cy="3840256"/>
          </a:xfrm>
          <a:prstGeom prst="rect">
            <a:avLst/>
          </a:prstGeom>
        </p:spPr>
      </p:pic>
      <p:pic>
        <p:nvPicPr>
          <p:cNvPr id="6" name="Рисунок 5" descr="пчела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804248" y="1484784"/>
            <a:ext cx="1998589" cy="2448272"/>
          </a:xfrm>
          <a:prstGeom prst="rect">
            <a:avLst/>
          </a:prstGeom>
        </p:spPr>
      </p:pic>
      <p:sp>
        <p:nvSpPr>
          <p:cNvPr id="7" name="Содержимое 12"/>
          <p:cNvSpPr txBox="1">
            <a:spLocks/>
          </p:cNvSpPr>
          <p:nvPr/>
        </p:nvSpPr>
        <p:spPr bwMode="auto">
          <a:xfrm>
            <a:off x="7308304" y="5517232"/>
            <a:ext cx="1296143" cy="71980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шмель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12"/>
          <p:cNvSpPr txBox="1">
            <a:spLocks/>
          </p:cNvSpPr>
          <p:nvPr/>
        </p:nvSpPr>
        <p:spPr bwMode="auto">
          <a:xfrm>
            <a:off x="5364088" y="5517232"/>
            <a:ext cx="1296143" cy="71980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оса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12"/>
          <p:cNvSpPr txBox="1">
            <a:spLocks/>
          </p:cNvSpPr>
          <p:nvPr/>
        </p:nvSpPr>
        <p:spPr bwMode="auto">
          <a:xfrm>
            <a:off x="899592" y="5517232"/>
            <a:ext cx="1728192" cy="71980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2800" b="1" kern="0" dirty="0" err="1">
                <a:solidFill>
                  <a:schemeClr val="accent4">
                    <a:lumMod val="10000"/>
                  </a:schemeClr>
                </a:solidFill>
                <a:latin typeface="+mn-lt"/>
              </a:rPr>
              <a:t>ш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ершень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12"/>
          <p:cNvSpPr txBox="1">
            <a:spLocks/>
          </p:cNvSpPr>
          <p:nvPr/>
        </p:nvSpPr>
        <p:spPr bwMode="auto">
          <a:xfrm>
            <a:off x="3347864" y="5517232"/>
            <a:ext cx="1296143" cy="719807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ru-RU" sz="2800" b="1" kern="0" dirty="0" smtClean="0">
                <a:solidFill>
                  <a:schemeClr val="accent4">
                    <a:lumMod val="10000"/>
                  </a:schemeClr>
                </a:solidFill>
                <a:latin typeface="+mn-lt"/>
              </a:rPr>
              <a:t>пчела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-0.77969 -0.0733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3 -4.44444E-6 L -0.27553 -0.073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0.46459 -0.073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44896 -0.07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Рисунок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988840"/>
            <a:ext cx="607025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74884" y="188640"/>
            <a:ext cx="93035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531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внимательны в лесу! </a:t>
            </a:r>
          </a:p>
          <a:p>
            <a:pPr algn="ctr"/>
            <a:r>
              <a:rPr lang="ru-RU" sz="4400" b="1" dirty="0" smtClean="0">
                <a:solidFill>
                  <a:srgbClr val="5312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забывайте о лесных опасностях!</a:t>
            </a:r>
            <a:endParaRPr lang="ru-RU" sz="4400" b="1" dirty="0">
              <a:solidFill>
                <a:srgbClr val="5312D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5312D4"/>
                </a:solidFill>
              </a:rPr>
              <a:t>Удачной грибной охоты!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1556792"/>
            <a:ext cx="6588224" cy="477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3728" y="2492896"/>
            <a:ext cx="4536504" cy="4365104"/>
          </a:xfrm>
          <a:prstGeom prst="rect">
            <a:avLst/>
          </a:prstGeom>
          <a:noFill/>
        </p:spPr>
      </p:pic>
      <p:pic>
        <p:nvPicPr>
          <p:cNvPr id="1033" name="Picture 9" descr="http://madrasah2.ru/wp-content/uploads/2011/11/%D0%B3%D1%80%D0%B8%D0%B16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27784" y="188640"/>
            <a:ext cx="2448502" cy="1988840"/>
          </a:xfrm>
          <a:prstGeom prst="rect">
            <a:avLst/>
          </a:prstGeom>
          <a:noFill/>
        </p:spPr>
      </p:pic>
      <p:pic>
        <p:nvPicPr>
          <p:cNvPr id="1037" name="Picture 13" descr="http://i11.fastpic.ru/big/2010/1201/00/7c90b0d741d34be0d032ed6f0671ea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4725144"/>
            <a:ext cx="2339752" cy="1882597"/>
          </a:xfrm>
          <a:prstGeom prst="rect">
            <a:avLst/>
          </a:prstGeom>
          <a:noFill/>
        </p:spPr>
      </p:pic>
      <p:pic>
        <p:nvPicPr>
          <p:cNvPr id="1039" name="Picture 15" descr="http://im6-tub-ru.yandex.net/i?id=409130804-12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1520" y="404664"/>
            <a:ext cx="2143125" cy="1644774"/>
          </a:xfrm>
          <a:prstGeom prst="rect">
            <a:avLst/>
          </a:prstGeom>
          <a:noFill/>
        </p:spPr>
      </p:pic>
      <p:pic>
        <p:nvPicPr>
          <p:cNvPr id="1041" name="Picture 17" descr="http://www.stihi.ru/pics/2010/06/17/3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32240" y="2492896"/>
            <a:ext cx="2088232" cy="1800200"/>
          </a:xfrm>
          <a:prstGeom prst="rect">
            <a:avLst/>
          </a:prstGeom>
          <a:noFill/>
        </p:spPr>
      </p:pic>
      <p:pic>
        <p:nvPicPr>
          <p:cNvPr id="1043" name="Picture 19" descr="http://im8-tub-ru.yandex.net/i?id=152829470-27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76256" y="404664"/>
            <a:ext cx="1905000" cy="1584176"/>
          </a:xfrm>
          <a:prstGeom prst="rect">
            <a:avLst/>
          </a:prstGeom>
          <a:noFill/>
        </p:spPr>
      </p:pic>
      <p:pic>
        <p:nvPicPr>
          <p:cNvPr id="1045" name="Picture 21" descr="http://wikigrib.ru/img-gribs/blednaya-poganka/blednaya-poganka-03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95536" y="2348880"/>
            <a:ext cx="1910749" cy="1944216"/>
          </a:xfrm>
          <a:prstGeom prst="rect">
            <a:avLst/>
          </a:prstGeom>
          <a:noFill/>
        </p:spPr>
      </p:pic>
      <p:pic>
        <p:nvPicPr>
          <p:cNvPr id="1047" name="Picture 23" descr="http://www.silady.ru/upload-files/podberyozovik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4509120"/>
            <a:ext cx="1872208" cy="2194560"/>
          </a:xfrm>
          <a:prstGeom prst="rect">
            <a:avLst/>
          </a:prstGeom>
          <a:noFill/>
        </p:spPr>
      </p:pic>
      <p:pic>
        <p:nvPicPr>
          <p:cNvPr id="1053" name="Picture 29" descr="http://im3-tub-ru.yandex.net/i?id=73170239-08-72&amp;n=2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92080" y="260648"/>
            <a:ext cx="1368152" cy="1788790"/>
          </a:xfrm>
          <a:prstGeom prst="rect">
            <a:avLst/>
          </a:prstGeom>
          <a:noFill/>
        </p:spPr>
      </p:pic>
      <p:pic>
        <p:nvPicPr>
          <p:cNvPr id="1027" name="Picture 3" descr="C:\Users\1\Desktop\2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979712" y="3573016"/>
            <a:ext cx="4778157" cy="3284984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1412776"/>
            <a:ext cx="319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DE08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 !</a:t>
            </a:r>
            <a:endParaRPr lang="ru-RU" sz="4800" b="1" dirty="0">
              <a:solidFill>
                <a:srgbClr val="DE08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1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37118 0.462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00" y="2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0.05521 0.495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24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1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-0.09826 0.52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26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1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-0.38177 0.2321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1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 tmFilter="0, 0; .2, .5; .8, .5; 1, 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000" autoRev="1" fill="hold"/>
                                        <p:tgtEl>
                                          <p:spTgt spid="10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29913 -0.1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Клен">
  <a:themeElements>
    <a:clrScheme name="Другая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92D05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409</TotalTime>
  <Words>39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Times New Roman</vt:lpstr>
      <vt:lpstr>Wingdings</vt:lpstr>
      <vt:lpstr>Клен</vt:lpstr>
      <vt:lpstr>Лесные опасности</vt:lpstr>
      <vt:lpstr>Вороний глаз</vt:lpstr>
      <vt:lpstr>Волчье    лыко</vt:lpstr>
      <vt:lpstr>Мухомор</vt:lpstr>
      <vt:lpstr>Бледная  поганка</vt:lpstr>
      <vt:lpstr>Презентация PowerPoint</vt:lpstr>
      <vt:lpstr>Презентация PowerPoint</vt:lpstr>
      <vt:lpstr>Удачной грибной охоты!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опасности</dc:title>
  <dc:creator>USER</dc:creator>
  <cp:lastModifiedBy>Елена</cp:lastModifiedBy>
  <cp:revision>38</cp:revision>
  <dcterms:created xsi:type="dcterms:W3CDTF">2009-02-04T17:20:56Z</dcterms:created>
  <dcterms:modified xsi:type="dcterms:W3CDTF">2014-12-01T20:10:46Z</dcterms:modified>
</cp:coreProperties>
</file>