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4" r:id="rId3"/>
    <p:sldId id="265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172B-F1A6-43C2-9308-E1AD44E99A80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F898-46EE-4971-9B0E-8C168CCFD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688CBB-ED6E-43B8-B870-8C878346C73B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B0A583-2DBF-44C8-90D0-03206A9C5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268760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«а»</a:t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2012-2013 гг.</a:t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Беспалова И.А.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84887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3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5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27223" y="967384"/>
            <a:ext cx="501387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92560" y="2292497"/>
            <a:ext cx="4951167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76297" y="816457"/>
            <a:ext cx="5022536" cy="376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21916" y="2354881"/>
            <a:ext cx="4848539" cy="363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Слайд 2</vt:lpstr>
      <vt:lpstr>Слайд 3</vt:lpstr>
      <vt:lpstr>Слайд 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</cp:revision>
  <dcterms:created xsi:type="dcterms:W3CDTF">2013-05-19T08:13:47Z</dcterms:created>
  <dcterms:modified xsi:type="dcterms:W3CDTF">2013-08-24T17:01:30Z</dcterms:modified>
</cp:coreProperties>
</file>