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67E3BC-8335-47FA-94A8-361F3FAC7421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FAF458-6874-437C-92A3-4502CF70DA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548680"/>
            <a:ext cx="4657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Аппликация "Павлин"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787046" cy="291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1066"/>
            <a:ext cx="3698213" cy="2773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88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Нам потребуется:</a:t>
            </a:r>
          </a:p>
          <a:p>
            <a:endParaRPr lang="ru-RU" sz="2800" dirty="0" smtClean="0"/>
          </a:p>
          <a:p>
            <a:r>
              <a:rPr lang="ru-RU" sz="2800" dirty="0" smtClean="0"/>
              <a:t>1) плотный лист картона;</a:t>
            </a:r>
          </a:p>
          <a:p>
            <a:r>
              <a:rPr lang="ru-RU" sz="2800" dirty="0" smtClean="0"/>
              <a:t>4) карандаш;</a:t>
            </a:r>
          </a:p>
          <a:p>
            <a:r>
              <a:rPr lang="ru-RU" sz="2800" dirty="0" smtClean="0"/>
              <a:t>5) ножницы;</a:t>
            </a:r>
          </a:p>
          <a:p>
            <a:r>
              <a:rPr lang="ru-RU" sz="2800" dirty="0" smtClean="0"/>
              <a:t>6) пёрышки;</a:t>
            </a:r>
          </a:p>
          <a:p>
            <a:r>
              <a:rPr lang="ru-RU" sz="2800" dirty="0" smtClean="0"/>
              <a:t>7) цветная бумага;</a:t>
            </a:r>
          </a:p>
          <a:p>
            <a:r>
              <a:rPr lang="ru-RU" sz="2800" dirty="0" smtClean="0"/>
              <a:t>8) клей.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006897" cy="273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1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32048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46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34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2013-10-21T11:27:11Z</dcterms:created>
  <dcterms:modified xsi:type="dcterms:W3CDTF">2013-10-21T11:35:19Z</dcterms:modified>
</cp:coreProperties>
</file>