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5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2CC26-9ED1-4A49-BAAE-D1392DEBD6C6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E13F-1F2B-4157-AD1E-436129CF5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E13F-1F2B-4157-AD1E-436129CF5E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E13F-1F2B-4157-AD1E-436129CF5E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5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E13F-1F2B-4157-AD1E-436129CF5E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«…Бедняжка </a:t>
            </a:r>
            <a:r>
              <a:rPr lang="ru-RU" sz="2400" dirty="0">
                <a:solidFill>
                  <a:schemeClr val="bg1"/>
                </a:solidFill>
              </a:rPr>
              <a:t>стояла в крестьянской избе и играла зелёным листочком —других игрушек у неё не было; она проткнула в листке дырочку, смотрела сквозь неё на солнышко, и ей казалось, что она видит ясные глаза своих братьев</a:t>
            </a:r>
            <a:r>
              <a:rPr lang="ru-RU" sz="2400" i="1" dirty="0">
                <a:solidFill>
                  <a:schemeClr val="bg1"/>
                </a:solidFill>
              </a:rPr>
              <a:t>…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  <a:r>
              <a:rPr lang="ru-RU" sz="2400" i="1" dirty="0">
                <a:solidFill>
                  <a:schemeClr val="bg1"/>
                </a:solidFill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top-antropos.com/images/4/libico-maraja/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83" y="2648012"/>
            <a:ext cx="467538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56176" y="54452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6453336"/>
            <a:ext cx="273180" cy="308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61975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B13F9A">
                    <a:lumMod val="50000"/>
                  </a:srgbClr>
                </a:solidFill>
              </a:rPr>
              <a:t> ЭЛИЗА</a:t>
            </a:r>
          </a:p>
          <a:p>
            <a:pPr lvl="0"/>
            <a:r>
              <a:rPr lang="ru-RU" dirty="0">
                <a:solidFill>
                  <a:srgbClr val="B13F9A">
                    <a:lumMod val="50000"/>
                  </a:srgbClr>
                </a:solidFill>
              </a:rPr>
              <a:t>«ДИКИЕ ЛЕБЕДИ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…Он </a:t>
            </a:r>
            <a:r>
              <a:rPr lang="ru-RU" sz="2400" dirty="0">
                <a:solidFill>
                  <a:schemeClr val="bg1"/>
                </a:solidFill>
              </a:rPr>
              <a:t>много вытерпел и поэтому мог лучше оценить свое счастье.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 Он вспоминал то время, когда все смеялись над ним и гнали его. Но всё это было позади. Теперь люди говорят, что он самый прекрасный</a:t>
            </a:r>
            <a:r>
              <a:rPr lang="ru-RU" sz="2400" dirty="0" smtClean="0">
                <a:solidFill>
                  <a:schemeClr val="bg1"/>
                </a:solidFill>
              </a:rPr>
              <a:t>…»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st.fl.ru/users/MarYa/upload/f_38950a1e1bc4a7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752528" cy="3516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3568" y="5877272"/>
            <a:ext cx="23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«ГАДКИЙ УТЁНОК»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71855" y="6312265"/>
            <a:ext cx="167697" cy="285087"/>
          </a:xfrm>
          <a:prstGeom prst="leftArrow">
            <a:avLst>
              <a:gd name="adj1" fmla="val 50000"/>
              <a:gd name="adj2" fmla="val 53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628800"/>
            <a:ext cx="3924472" cy="58477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КТО ЛИШНИЙ?</a:t>
            </a:r>
            <a:endParaRPr lang="ru-RU" sz="32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9" y="3607172"/>
            <a:ext cx="2429510" cy="188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6-конечная звезда 4">
            <a:hlinkClick r:id="rId5" action="ppaction://hlinksldjump"/>
          </p:cNvPr>
          <p:cNvSpPr/>
          <p:nvPr/>
        </p:nvSpPr>
        <p:spPr>
          <a:xfrm>
            <a:off x="212052" y="6063046"/>
            <a:ext cx="269352" cy="288512"/>
          </a:xfrm>
          <a:prstGeom prst="star6">
            <a:avLst>
              <a:gd name="adj" fmla="val 50000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четверенная стрелка 5">
            <a:hlinkClick r:id="rId6" action="ppaction://hlinksldjump"/>
          </p:cNvPr>
          <p:cNvSpPr/>
          <p:nvPr/>
        </p:nvSpPr>
        <p:spPr>
          <a:xfrm>
            <a:off x="596752" y="6044625"/>
            <a:ext cx="366350" cy="25667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1093147" y="6044625"/>
            <a:ext cx="228600" cy="32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8" action="ppaction://hlinksldjump"/>
          </p:cNvPr>
          <p:cNvSpPr/>
          <p:nvPr/>
        </p:nvSpPr>
        <p:spPr>
          <a:xfrm>
            <a:off x="506747" y="6379542"/>
            <a:ext cx="273180" cy="318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SlivB75eSLra0u9dRhGOGfimKDY_ocheDkrkbhcZoppbLZRh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55378"/>
            <a:ext cx="1815465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2.gstatic.com/images?q=tbn:ANd9GcQTetkDQF0oEcgLkGThvAhVeTs4g4pOz94BkVETM-bI3e_cJ9IaE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8214"/>
            <a:ext cx="1437005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eti-online.com/images/skazki-andersena--gadkii-uteno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906905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3.gstatic.com/images?q=tbn:ANd9GcRe_QclC7I3H2KnQEgVFqAw23aDckoBXF-M39FQbaMX6rY4tt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2625725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2.gstatic.com/images?q=tbn:ANd9GcQ6-jHi7_4mlUbsv6u8_nLYhNirAvit-yMNBmN2dJwl7R7RdAc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2482215" cy="185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8745" y="465644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«ЗОЛУШКА»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287524" y="6376328"/>
            <a:ext cx="252028" cy="293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0.gstatic.com/images?q=tbn:ANd9GcQTda3XW6Wxt8niFQqg9faQTC5gD55s9kzKanjt1psU0tnF1dJ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36674"/>
            <a:ext cx="1868170" cy="244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0.gstatic.com/images?q=tbn:ANd9GcQgBF43qI2-bXqTqpSunFmxIaG2qCv7AsvXYK49yI-seYGRS3N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403475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knigidetkam.com.ua/img/3596/63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325370" cy="197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fairyroom.ru/wp-content/uploads/2012/12/pkw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sskajem.ru/wp-content/uploads/2012/07/Dyuymovoch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8097"/>
            <a:ext cx="2585835" cy="1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0231" y="436466"/>
            <a:ext cx="271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«МАЛЫШ И КАРЛСОН»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rId7" action="ppaction://hlinksldjump"/>
          </p:cNvPr>
          <p:cNvSpPr/>
          <p:nvPr/>
        </p:nvSpPr>
        <p:spPr>
          <a:xfrm>
            <a:off x="323528" y="6356997"/>
            <a:ext cx="241790" cy="380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ncrypted-tbn3.gstatic.com/images?q=tbn:ANd9GcRwchox5Z7YVLih7idGNyiw8BbLdAXzktZkkObzPBx03XlFUZJD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68170" cy="245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rypted-tbn2.gstatic.com/images?q=tbn:ANd9GcSvcgz6IQkNkzile3eVx8ynWzP0MdSsGwa99q2HfGhfSoqsIFSqz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45809"/>
            <a:ext cx="25082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0.gstatic.com/images?q=tbn:ANd9GcRV0Z-BVtSalD62r2S756O2BbpA6ntXvczRYqk0vTErzZYREE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82" y="4293096"/>
            <a:ext cx="2403475" cy="189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QZGmgxLbNO0-XAvG2cTzUryD1l9_BtcpDU7PvhmyZIQx6UJMjTzUYJAsZ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60" y="4793452"/>
            <a:ext cx="2233930" cy="15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eti-online.com/images/skazki-andersena--novoe-plate-korolj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85" y="721002"/>
            <a:ext cx="1906905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43608" y="4293096"/>
            <a:ext cx="21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КОТ В САПОГАХ»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трелка влево 1">
            <a:hlinkClick r:id="rId7" action="ppaction://hlinksldjump"/>
          </p:cNvPr>
          <p:cNvSpPr/>
          <p:nvPr/>
        </p:nvSpPr>
        <p:spPr>
          <a:xfrm>
            <a:off x="266043" y="6435836"/>
            <a:ext cx="201501" cy="3531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6416" y="1700808"/>
            <a:ext cx="2040943" cy="58477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СЕКРЕТ</a:t>
            </a:r>
            <a:endParaRPr lang="ru-RU" sz="32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2429510" cy="1880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36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478" y="1731829"/>
            <a:ext cx="2710999" cy="58477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МОЗАИКА</a:t>
            </a:r>
            <a:endParaRPr lang="ru-RU" sz="32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429510" cy="188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8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12776"/>
            <a:ext cx="5961888" cy="58477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ВЕЛИКИЙ СКАЗОЧНИК</a:t>
            </a:r>
            <a:endParaRPr lang="ru-RU" sz="32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429510" cy="188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99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6577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16832"/>
            <a:ext cx="7416780" cy="1584176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В ГОСТЯХ У СКАЗКИ</a:t>
            </a:r>
            <a:endParaRPr lang="ru-RU" sz="44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TV-V-gostyah-u-skazk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35094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1.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р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у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л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ч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а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96117"/>
              </p:ext>
            </p:extLst>
          </p:nvPr>
        </p:nvGraphicFramePr>
        <p:xfrm>
          <a:off x="1524000" y="1397000"/>
          <a:ext cx="6095999" cy="2595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57865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23182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19777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1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8485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37419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8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97860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54"/>
              </p:ext>
            </p:extLst>
          </p:nvPr>
        </p:nvGraphicFramePr>
        <p:xfrm>
          <a:off x="1524000" y="1397000"/>
          <a:ext cx="6095996" cy="2595880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{3C2FFA5D-87B4-456A-9821-1D502468CF0F}</a:tableStyleId>
              </a:tblPr>
              <a:tblGrid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  <a:gridCol w="3585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0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206/157060903.1c/0_7f9d1_23436af4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42" cy="44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-fotki.yandex.ru/get/6106/157060903.1c/0_7f9c8_e3bd3047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299"/>
            <a:ext cx="201622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sky-art.com/andersen/tales/pedersen/019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680251" cy="32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16037" y="1988840"/>
            <a:ext cx="163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«РОМАШКА»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44824"/>
            <a:ext cx="5221301" cy="1015663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СПАСИБО!!!</a:t>
            </a:r>
            <a:endParaRPr lang="ru-RU" sz="60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Neizvesten-V-gostyah-u-skazki-konec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applause.wav"/>
          </p:stSnd>
        </p:sndAc>
      </p:transition>
    </mc:Choice>
    <mc:Fallback xmlns="">
      <p:transition spd="slow">
        <p:split orient="vert"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QP8YP2sRDQyRH0bfcvv2JHkSLwu80QRBCMjOOPm5IDzinJmeb3y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646747"/>
            <a:ext cx="2468880" cy="185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1.gstatic.com/images?q=tbn:ANd9GcQfB81g5ilyFkBMrLwffTL8qa2AbVVkqXXNfSn6Apj_kW0Od8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815465" cy="253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encrypted-tbn2.gstatic.com/images?q=tbn:ANd9GcTJ1Zni-P3tlwbcd9eqoOwGNS1_CKKvU4DdLLg3Afn75ilL5IrHu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225"/>
            <a:ext cx="155113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RMsQ4EcOsU1m8c1pZMLiEYnvcomWbUPUhvDaTo5S75xaq0WbG1t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5792"/>
            <a:ext cx="1528445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ncrypted-tbn0.gstatic.com/images?q=tbn:ANd9GcRk4VA7DajVpzo5N9oAoBxwHKs1HlZ9OoKGXONvzr2ZSGB9EFWGt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71403"/>
            <a:ext cx="1880870" cy="24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ncrypted-tbn3.gstatic.com/images?q=tbn:ANd9GcQeBJyVxFV2agTV0154FuENDs4iRXcccYOahDXMniPMySfIpUT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61824"/>
            <a:ext cx="1671955" cy="258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00808"/>
            <a:ext cx="6652783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dirty="0"/>
              <a:t> </a:t>
            </a:r>
            <a:r>
              <a:rPr lang="ru-RU" sz="4800" dirty="0">
                <a:solidFill>
                  <a:srgbClr val="FFC000"/>
                </a:solidFill>
                <a:latin typeface="Segoe Print" panose="02000600000000000000" pitchFamily="2" charset="0"/>
              </a:rPr>
              <a:t>« Шифровальщик</a:t>
            </a:r>
            <a:r>
              <a:rPr lang="ru-RU" sz="48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»</a:t>
            </a:r>
            <a:endParaRPr lang="ru-RU" sz="48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429510" cy="1880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ятно 1 3">
            <a:hlinkClick r:id="rId5" action="ppaction://hlinksldjump"/>
          </p:cNvPr>
          <p:cNvSpPr/>
          <p:nvPr/>
        </p:nvSpPr>
        <p:spPr>
          <a:xfrm>
            <a:off x="218448" y="6079209"/>
            <a:ext cx="360040" cy="3009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объединение 4">
            <a:hlinkClick r:id="rId6" action="ppaction://hlinksldjump"/>
          </p:cNvPr>
          <p:cNvSpPr/>
          <p:nvPr/>
        </p:nvSpPr>
        <p:spPr>
          <a:xfrm>
            <a:off x="723506" y="6165642"/>
            <a:ext cx="252028" cy="21069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1181584" y="6143067"/>
            <a:ext cx="222064" cy="255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8" action="ppaction://hlinksldjump"/>
          </p:cNvPr>
          <p:cNvSpPr/>
          <p:nvPr/>
        </p:nvSpPr>
        <p:spPr>
          <a:xfrm>
            <a:off x="656649" y="6462744"/>
            <a:ext cx="206198" cy="305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4433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25922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ТОКР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ШЬМЫ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ЖКУ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АБАЖ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СТОЧКАЛА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ФЭЛЬ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112" y="6744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797510"/>
            <a:ext cx="1295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КРОТ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2355" y="3685231"/>
            <a:ext cx="1375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ЖАБА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4653136"/>
            <a:ext cx="2381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ЛАСТОЧКА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2081" y="5661248"/>
            <a:ext cx="1268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ЭЛЬФ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66418" y="1733262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МЫШЬ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20009" y="2696350"/>
            <a:ext cx="1110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ЖУК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 descr="https://encrypted-tbn1.gstatic.com/images?q=tbn:ANd9GcT5WWkrI9fhvauAvjAFY-yYfSYv-3eExHwrQZ-LbUgP6f-Mw006y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76" y="1122695"/>
            <a:ext cx="2664296" cy="3147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6427192"/>
            <a:ext cx="231638" cy="242316"/>
          </a:xfrm>
          <a:prstGeom prst="leftArrow">
            <a:avLst>
              <a:gd name="adj1" fmla="val 573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2232248" cy="60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КАТУ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НОКУТЁ</a:t>
            </a:r>
          </a:p>
          <a:p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ТОК</a:t>
            </a:r>
          </a:p>
          <a:p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ЦАРИКУ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ХАСТАРУ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ТЕПХУ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4248" y="692696"/>
            <a:ext cx="151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УТКА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648" y="1484784"/>
            <a:ext cx="184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УТЁНОК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128" y="2371401"/>
            <a:ext cx="995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1028" y="3401419"/>
            <a:ext cx="185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КУРИЦА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028" y="4410240"/>
            <a:ext cx="2085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СТАРУХА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6004" y="5499302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ПЕТУХ</a:t>
            </a:r>
          </a:p>
        </p:txBody>
      </p:sp>
      <p:pic>
        <p:nvPicPr>
          <p:cNvPr id="9" name="Рисунок 8" descr="https://encrypted-tbn2.gstatic.com/images?q=tbn:ANd9GcT5C_wGdShWvobDJEds1U5CVMcjm66ySZCn3WD76ewqQFFBSk1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90" y="1484784"/>
            <a:ext cx="2370346" cy="321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291728" y="6453334"/>
            <a:ext cx="175816" cy="241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3024336" cy="56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НОГ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РАБЛЕИНА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ЛОВОО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УМГАБА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НОГЬО</a:t>
            </a:r>
          </a:p>
          <a:p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ДОКЛА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692695"/>
            <a:ext cx="1266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НОГА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4833" y="1659619"/>
            <a:ext cx="235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БАЛЕРИНА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0256" y="2636912"/>
            <a:ext cx="160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ОЛОВО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0127" y="3538086"/>
            <a:ext cx="1847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БУМАГА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16" y="4592373"/>
            <a:ext cx="1537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ОГОНЬ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9280" y="5517232"/>
            <a:ext cx="1590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ЛОДКА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ttps://encrypted-tbn0.gstatic.com/images?q=tbn:ANd9GcSYvFs0IlHbg8ZchIGUFGWPqQ589X7QhDP1Q-FSbMS5TXhdPtXBB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746608" cy="333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323528" y="6443188"/>
            <a:ext cx="176216" cy="251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711386"/>
            <a:ext cx="3932487" cy="58477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ОТГАДАЙ - КА</a:t>
            </a:r>
            <a:endParaRPr lang="ru-RU" sz="36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 descr="https://encrypted-tbn1.gstatic.com/images?q=tbn:ANd9GcRAOh1g1vbd-ZfAQJWTbsO-fbq8mQF6V0DJRSmDyoS-lUvrgE-K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38" y="4005064"/>
            <a:ext cx="2429510" cy="188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10673" y="6482587"/>
            <a:ext cx="360040" cy="288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>
            <a:hlinkClick r:id="rId6" action="ppaction://hlinksldjump"/>
          </p:cNvPr>
          <p:cNvSpPr/>
          <p:nvPr/>
        </p:nvSpPr>
        <p:spPr>
          <a:xfrm>
            <a:off x="264801" y="5937515"/>
            <a:ext cx="287007" cy="4320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>
            <a:hlinkClick r:id="rId7" action="ppaction://hlinksldjump"/>
          </p:cNvPr>
          <p:cNvSpPr/>
          <p:nvPr/>
        </p:nvSpPr>
        <p:spPr>
          <a:xfrm>
            <a:off x="678307" y="5995815"/>
            <a:ext cx="184812" cy="36673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995263" y="5995815"/>
            <a:ext cx="288032" cy="312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chimes.wav"/>
          </p:stSnd>
        </p:sndAc>
      </p:transition>
    </mc:Choice>
    <mc:Fallback xmlns="">
      <p:transition spd="slow">
        <p:dissolv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58" y="62068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«…Другие </a:t>
            </a:r>
            <a:r>
              <a:rPr lang="ru-RU" sz="2400" dirty="0">
                <a:solidFill>
                  <a:schemeClr val="bg1"/>
                </a:solidFill>
              </a:rPr>
              <a:t>сёстры украшали свой садик разными разностями, </a:t>
            </a:r>
            <a:r>
              <a:rPr lang="ru-RU" sz="2400" dirty="0" smtClean="0">
                <a:solidFill>
                  <a:schemeClr val="bg1"/>
                </a:solidFill>
              </a:rPr>
              <a:t>которые </a:t>
            </a:r>
            <a:r>
              <a:rPr lang="ru-RU" sz="2400" dirty="0">
                <a:solidFill>
                  <a:schemeClr val="bg1"/>
                </a:solidFill>
              </a:rPr>
              <a:t>доставались им с затонувших кораблей,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она любила только свои яркие, как солнце, </a:t>
            </a:r>
            <a:r>
              <a:rPr lang="ru-RU" sz="2400" dirty="0" smtClean="0">
                <a:solidFill>
                  <a:schemeClr val="bg1"/>
                </a:solidFill>
              </a:rPr>
              <a:t>цветы,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да </a:t>
            </a:r>
            <a:r>
              <a:rPr lang="ru-RU" sz="2400" dirty="0">
                <a:solidFill>
                  <a:schemeClr val="bg1"/>
                </a:solidFill>
              </a:rPr>
              <a:t>прекрасного белого мраморного мальчика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упавшего на дно моря с какого-то погибшего </a:t>
            </a:r>
            <a:r>
              <a:rPr lang="ru-RU" sz="2400" dirty="0" smtClean="0">
                <a:solidFill>
                  <a:schemeClr val="bg1"/>
                </a:solidFill>
              </a:rPr>
              <a:t>корабля…»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mocak.net/wp-content/uploads/2012/02/-e13287306748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76701"/>
            <a:ext cx="3526406" cy="40670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5805264"/>
            <a:ext cx="179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«РУСАЛОЧКА»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461102" y="6309319"/>
            <a:ext cx="222466" cy="379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544</Words>
  <Application>Microsoft Office PowerPoint</Application>
  <PresentationFormat>Экран (4:3)</PresentationFormat>
  <Paragraphs>388</Paragraphs>
  <Slides>29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Родители</cp:lastModifiedBy>
  <cp:revision>41</cp:revision>
  <dcterms:created xsi:type="dcterms:W3CDTF">2014-02-04T14:43:10Z</dcterms:created>
  <dcterms:modified xsi:type="dcterms:W3CDTF">2014-02-16T11:51:44Z</dcterms:modified>
</cp:coreProperties>
</file>