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71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0E9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Пожалуйста, выполните задание: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2357454"/>
          </a:xfrm>
        </p:spPr>
        <p:txBody>
          <a:bodyPr/>
          <a:lstStyle/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цифр в частном: 16632:54;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выполните деление:  55:5; 636:6; 927:3;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сравните частные: 28:7 и 63:9;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найдите закономерность, и допишите пропущенные числа:</a:t>
            </a:r>
          </a:p>
          <a:p>
            <a:pPr marL="514350" indent="-514350">
              <a:buClr>
                <a:schemeClr val="tx1"/>
              </a:buCl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4500570"/>
            <a:ext cx="1428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lain" startAt="81"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27</a:t>
            </a:r>
          </a:p>
          <a:p>
            <a:pPr marL="342900" indent="-342900"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4612" y="4500570"/>
            <a:ext cx="1428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>
              <a:buAutoNum type="arabicPlain" startAt="56"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8</a:t>
            </a:r>
          </a:p>
          <a:p>
            <a:pPr marL="514350" indent="-514350"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6314" y="4500570"/>
            <a:ext cx="1428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/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?     18</a:t>
            </a:r>
          </a:p>
          <a:p>
            <a:pPr marL="514350" indent="-514350" algn="ctr"/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29454" y="4500570"/>
            <a:ext cx="1428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66    ?</a:t>
            </a:r>
          </a:p>
          <a:p>
            <a:pPr marL="514350" indent="-514350"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428604"/>
            <a:ext cx="43577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Магазин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Рисунок 2" descr="iно.jpeg"/>
          <p:cNvPicPr>
            <a:picLocks noChangeAspect="1"/>
          </p:cNvPicPr>
          <p:nvPr/>
        </p:nvPicPr>
        <p:blipFill>
          <a:blip r:embed="rId2"/>
          <a:srcRect l="8076" r="7929" b="10638"/>
          <a:stretch>
            <a:fillRect/>
          </a:stretch>
        </p:blipFill>
        <p:spPr>
          <a:xfrm>
            <a:off x="428596" y="2285992"/>
            <a:ext cx="3929090" cy="3338925"/>
          </a:xfrm>
          <a:prstGeom prst="rect">
            <a:avLst/>
          </a:prstGeom>
        </p:spPr>
      </p:pic>
      <p:pic>
        <p:nvPicPr>
          <p:cNvPr id="4" name="Рисунок 3" descr="54686_7761-800x600.jpg"/>
          <p:cNvPicPr>
            <a:picLocks noChangeAspect="1"/>
          </p:cNvPicPr>
          <p:nvPr/>
        </p:nvPicPr>
        <p:blipFill>
          <a:blip r:embed="rId3"/>
          <a:srcRect r="5909" b="4840"/>
          <a:stretch>
            <a:fillRect/>
          </a:stretch>
        </p:blipFill>
        <p:spPr>
          <a:xfrm>
            <a:off x="6429388" y="2143116"/>
            <a:ext cx="2357454" cy="35719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85852" y="857232"/>
            <a:ext cx="6715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«Деление с остатком»</a:t>
            </a:r>
            <a:endParaRPr lang="ru-RU" sz="6000" dirty="0">
              <a:solidFill>
                <a:srgbClr val="FFFF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71934" y="4357694"/>
            <a:ext cx="4786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/>
            <a:r>
              <a:rPr lang="ru-RU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Monotype Corsiva" pitchFamily="66" charset="0"/>
                <a:cs typeface="Times New Roman" pitchFamily="18" charset="0"/>
              </a:rPr>
              <a:t>Подготовила: В. В. Жмурко</a:t>
            </a:r>
            <a:endParaRPr lang="ru-RU" sz="3200" b="1" dirty="0">
              <a:solidFill>
                <a:schemeClr val="accent2">
                  <a:lumMod val="20000"/>
                  <a:lumOff val="8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7620" y="1928802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/>
            <a:r>
              <a:rPr lang="ru-RU" sz="3600" dirty="0" smtClean="0">
                <a:latin typeface="Monotype Corsiva" pitchFamily="66" charset="0"/>
                <a:cs typeface="Times New Roman" pitchFamily="18" charset="0"/>
              </a:rPr>
              <a:t>5 класс</a:t>
            </a:r>
            <a:endParaRPr lang="ru-RU" sz="3600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6" name="Рисунок 5" descr="i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269852"/>
            <a:ext cx="3214710" cy="3397661"/>
          </a:xfrm>
          <a:prstGeom prst="rect">
            <a:avLst/>
          </a:prstGeom>
        </p:spPr>
      </p:pic>
      <p:pic>
        <p:nvPicPr>
          <p:cNvPr id="7" name="Рисунок 6" descr="delenie_v_stolbik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2786058"/>
            <a:ext cx="1385819" cy="1824923"/>
          </a:xfrm>
          <a:prstGeom prst="flowChartManualOperation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7030A0"/>
                </a:solidFill>
                <a:latin typeface="Monotype Corsiva" pitchFamily="66" charset="0"/>
              </a:rPr>
              <a:t>Компоненты действий:</a:t>
            </a:r>
            <a:endParaRPr lang="ru-RU" sz="6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division_with_remainder_in_colum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500174"/>
            <a:ext cx="7358114" cy="492838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04088"/>
            <a:ext cx="8715436" cy="11430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  <a:t>Выполните деление с остатком:</a:t>
            </a:r>
            <a:endParaRPr lang="ru-RU" sz="5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472518" cy="4389120"/>
          </a:xfrm>
        </p:spPr>
        <p:txBody>
          <a:bodyPr/>
          <a:lstStyle/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 1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а)27:4;	б)236:5;	в)432:10;	г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363:4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 2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а)34:7;	б)329:8;	в) 453:10;	г) 213:7.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642918"/>
            <a:ext cx="8072494" cy="135732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 err="1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физминутка</a:t>
            </a:r>
            <a:endParaRPr lang="ru-RU" sz="88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" name="Рисунок 4" descr="img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142984"/>
            <a:ext cx="7500990" cy="550068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olgograd-otlivki_chugunnye_detali_chugunnye_lite_chuguna_mehanicheskaya_obrabotka_299578.jpeg"/>
          <p:cNvPicPr>
            <a:picLocks noGrp="1" noChangeAspect="1"/>
          </p:cNvPicPr>
          <p:nvPr>
            <p:ph idx="1"/>
          </p:nvPr>
        </p:nvPicPr>
        <p:blipFill>
          <a:blip r:embed="rId2"/>
          <a:srcRect r="1249" b="8333"/>
          <a:stretch>
            <a:fillRect/>
          </a:stretch>
        </p:blipFill>
        <p:spPr>
          <a:xfrm>
            <a:off x="642910" y="642918"/>
            <a:ext cx="5643602" cy="3929090"/>
          </a:xfrm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857488" y="5143512"/>
            <a:ext cx="59293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20·10 = 200 (кг) – всего чугуна.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200 : 18 =11 (болванок) – остаток 2 кг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DC0E92"/>
                </a:solidFill>
                <a:latin typeface="Monotype Corsiva" pitchFamily="66" charset="0"/>
              </a:rPr>
              <a:t>Самостоятельная работа:</a:t>
            </a:r>
            <a:endParaRPr lang="ru-RU" sz="6000" dirty="0">
              <a:solidFill>
                <a:srgbClr val="DC0E92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ClrTx/>
              <a:buFont typeface="+mj-lt"/>
              <a:buAutoNum type="arabicParenR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465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204 - 8904 : (22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· 308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– 6692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200000"/>
              </a:lnSpc>
              <a:buClrTx/>
              <a:buFont typeface="+mj-lt"/>
              <a:buAutoNum type="arabicParenR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(591 + 1125 :75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56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46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702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786058"/>
            <a:ext cx="4143372" cy="1643074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§ 13, №550, №552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исунок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9401" y="285728"/>
            <a:ext cx="5474599" cy="5474599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</TotalTime>
  <Words>138</Words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Пожалуйста, выполните задание: </vt:lpstr>
      <vt:lpstr>Слайд 2</vt:lpstr>
      <vt:lpstr>Слайд 3</vt:lpstr>
      <vt:lpstr>Компоненты действий:</vt:lpstr>
      <vt:lpstr>Выполните деление с остатком:</vt:lpstr>
      <vt:lpstr>Слайд 6</vt:lpstr>
      <vt:lpstr>Слайд 7</vt:lpstr>
      <vt:lpstr>Самостоятельная работа: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Администратор</cp:lastModifiedBy>
  <cp:revision>10</cp:revision>
  <dcterms:modified xsi:type="dcterms:W3CDTF">2014-04-12T05:01:14Z</dcterms:modified>
</cp:coreProperties>
</file>