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8594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</a:rPr>
              <a:t>Поздравительная открытка</a:t>
            </a:r>
            <a:r>
              <a:rPr lang="ru-RU" sz="4000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br>
              <a:rPr lang="ru-RU" sz="4000" i="1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5400" i="1" dirty="0" smtClean="0">
                <a:solidFill>
                  <a:srgbClr val="FF0066"/>
                </a:solidFill>
                <a:latin typeface="Times New Roman" pitchFamily="18" charset="0"/>
              </a:rPr>
              <a:t>к 8 Марта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12858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 и провела учитель начальных классов </a:t>
            </a:r>
            <a:r>
              <a:rPr lang="ru-RU" dirty="0" err="1" smtClean="0"/>
              <a:t>Похожалова</a:t>
            </a:r>
            <a:r>
              <a:rPr lang="ru-RU" dirty="0" smtClean="0"/>
              <a:t> З. В. </a:t>
            </a:r>
          </a:p>
          <a:p>
            <a:r>
              <a:rPr lang="ru-RU" dirty="0" smtClean="0"/>
              <a:t>2014 год</a:t>
            </a:r>
            <a:endParaRPr lang="ru-RU" dirty="0"/>
          </a:p>
        </p:txBody>
      </p:sp>
      <p:pic>
        <p:nvPicPr>
          <p:cNvPr id="7" name="Рисунок 6" descr="P1050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250273"/>
            <a:ext cx="3571901" cy="267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Сегодня мамин праздник,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Сегодня мамин день.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Я знаю – любит мама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Гвоздику и сирень.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Но в марте нет сирени,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Гвоздики не достать…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А можно на листочке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Цветы нарисовать.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Повешу я картинку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Над маминым столом,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И маму дорогую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Поздравлю с женским днём!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Рисунок 4" descr="P105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408" y="642918"/>
            <a:ext cx="3598107" cy="530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Из цветной бумаги </a:t>
            </a:r>
          </a:p>
          <a:p>
            <a:pPr>
              <a:buNone/>
            </a:pPr>
            <a:r>
              <a:rPr lang="ru-RU" dirty="0" smtClean="0"/>
              <a:t>                                           Вырежу кусочек.</a:t>
            </a:r>
          </a:p>
          <a:p>
            <a:pPr>
              <a:buNone/>
            </a:pPr>
            <a:r>
              <a:rPr lang="ru-RU" dirty="0" smtClean="0"/>
              <a:t>                                           Из него я сделаю</a:t>
            </a:r>
          </a:p>
          <a:p>
            <a:pPr>
              <a:buNone/>
            </a:pPr>
            <a:r>
              <a:rPr lang="ru-RU" dirty="0" smtClean="0"/>
              <a:t>                                          Маленький цветочек.</a:t>
            </a:r>
          </a:p>
          <a:p>
            <a:pPr>
              <a:buNone/>
            </a:pPr>
            <a:r>
              <a:rPr lang="ru-RU" dirty="0" smtClean="0"/>
              <a:t>                                           Мамочке подарок</a:t>
            </a:r>
          </a:p>
          <a:p>
            <a:pPr>
              <a:buNone/>
            </a:pPr>
            <a:r>
              <a:rPr lang="ru-RU" dirty="0" smtClean="0"/>
              <a:t>                                            Приготовлю я.</a:t>
            </a:r>
          </a:p>
          <a:p>
            <a:endParaRPr lang="ru-RU" dirty="0"/>
          </a:p>
        </p:txBody>
      </p:sp>
      <p:pic>
        <p:nvPicPr>
          <p:cNvPr id="7" name="Рисунок 6" descr="P1050445_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550571" cy="600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r>
              <a:rPr lang="ru-RU" dirty="0" smtClean="0"/>
              <a:t>Вам понадобится: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Цветной картон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Зеленая бумага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Салфетки синего, </a:t>
            </a:r>
            <a:r>
              <a:rPr lang="ru-RU" dirty="0" err="1" smtClean="0"/>
              <a:t>голубого</a:t>
            </a:r>
            <a:r>
              <a:rPr lang="ru-RU" dirty="0" smtClean="0"/>
              <a:t>, фиолетового, </a:t>
            </a:r>
            <a:r>
              <a:rPr lang="ru-RU" dirty="0" err="1" smtClean="0"/>
              <a:t>розового</a:t>
            </a:r>
            <a:r>
              <a:rPr lang="ru-RU" dirty="0" smtClean="0"/>
              <a:t> цветов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Альбомный 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Заготовь детали: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Нарежь салфетку на маленькие квадраты</a:t>
            </a:r>
          </a:p>
          <a:p>
            <a:r>
              <a:rPr lang="ru-RU" dirty="0" smtClean="0"/>
              <a:t>Торец стержня (тупой конец) поставьте на квадратик.</a:t>
            </a:r>
          </a:p>
          <a:p>
            <a:endParaRPr lang="ru-RU" dirty="0" smtClean="0"/>
          </a:p>
        </p:txBody>
      </p:sp>
      <p:pic>
        <p:nvPicPr>
          <p:cNvPr id="5" name="Рисунок 4" descr="P1050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714620"/>
            <a:ext cx="4487430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Ставим      её         на клей</a:t>
            </a:r>
          </a:p>
          <a:p>
            <a:pPr algn="ctr">
              <a:buNone/>
            </a:pPr>
            <a:r>
              <a:rPr lang="ru-RU" sz="2800" dirty="0" smtClean="0"/>
              <a:t>Вынимаем стержень.  </a:t>
            </a:r>
          </a:p>
          <a:p>
            <a:pPr algn="ctr">
              <a:buNone/>
            </a:pPr>
            <a:r>
              <a:rPr lang="ru-RU" sz="2800" dirty="0" smtClean="0"/>
              <a:t>Таким образом, заполняем все цветочки и листики.           </a:t>
            </a:r>
          </a:p>
        </p:txBody>
      </p:sp>
      <p:pic>
        <p:nvPicPr>
          <p:cNvPr id="4" name="Рисунок 3" descr="P105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514353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Праздничная открытка готова!</a:t>
            </a:r>
            <a:endParaRPr lang="ru-RU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P1050447_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8877" y="1600200"/>
            <a:ext cx="75062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Поздравительная открытка  к 8 Марта</vt:lpstr>
      <vt:lpstr>Презентация PowerPoint</vt:lpstr>
      <vt:lpstr>Презентация PowerPoint</vt:lpstr>
      <vt:lpstr>Вам понадобится:</vt:lpstr>
      <vt:lpstr>Заготовь детали:</vt:lpstr>
      <vt:lpstr>Презентация PowerPoint</vt:lpstr>
      <vt:lpstr>Праздничная открытка готова!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Поздравительная открытка  к 8 Марта</dc:title>
  <cp:lastModifiedBy>Homework</cp:lastModifiedBy>
  <cp:revision>13</cp:revision>
  <dcterms:modified xsi:type="dcterms:W3CDTF">2014-03-08T15:38:32Z</dcterms:modified>
</cp:coreProperties>
</file>