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7" r:id="rId3"/>
    <p:sldId id="256" r:id="rId4"/>
    <p:sldId id="257" r:id="rId5"/>
    <p:sldId id="259" r:id="rId6"/>
    <p:sldId id="260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gbXKgH73wsL82tXYjZMeCg" hashData="iqnQYeDHpqTm/XUYlfNfTkxfy7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2A0"/>
    <a:srgbClr val="2003CD"/>
    <a:srgbClr val="0ED8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34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49484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20543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67162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3471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9199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14626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20267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64442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44903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19847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79575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9BB75-EFDA-40CA-9044-FBE7C4F607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6F37-FFA4-4C54-A9BE-52948201F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353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silkdream.ru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fotki.yandex.ru/users/luira11/view/467823/?page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andwallpapers.net/photo/pushistie-simpatyagi" TargetMode="External"/><Relationship Id="rId5" Type="http://schemas.openxmlformats.org/officeDocument/2006/relationships/hyperlink" Target="http://grandwallpapers.net/" TargetMode="External"/><Relationship Id="rId4" Type="http://schemas.openxmlformats.org/officeDocument/2006/relationships/hyperlink" Target="http://www.silkdream.ru/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06 из 157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" y="0"/>
            <a:ext cx="9151459" cy="6964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megalife.com.ua/uploads/posts/2010-12/1293190791_platinumwall.ru_201012170047121439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5034440"/>
            <a:ext cx="2232248" cy="1823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" y="51003"/>
            <a:ext cx="9144000" cy="1715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u="sng" dirty="0" smtClean="0">
                <a:solidFill>
                  <a:schemeClr val="bg1"/>
                </a:solidFill>
                <a:latin typeface="Arial Black" pitchFamily="34" charset="0"/>
              </a:rPr>
              <a:t>«Заяц в зимнем лесу»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Рваная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аппликация</a:t>
            </a:r>
          </a:p>
          <a:p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КЛАСС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6180892"/>
            <a:ext cx="6215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афонова Ольга Сергеевна, учитель начальных классов, МБОУ «Школа № 25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о. Балашиха, 2013г.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838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716ADD"/>
            </a:gs>
            <a:gs pos="87715">
              <a:srgbClr val="331BD1"/>
            </a:gs>
            <a:gs pos="29000">
              <a:srgbClr val="4532D4"/>
            </a:gs>
            <a:gs pos="100000">
              <a:srgbClr val="2003CD"/>
            </a:gs>
            <a:gs pos="20000">
              <a:srgbClr val="0ED8D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Маленький, беленький,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 лесочку прыг, прыг,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 снежочку тык, тык.                          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264" y="5842337"/>
            <a:ext cx="2300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172" name="Picture 4" descr="E:\КАРТИНКИ\природа растен.птицы звери\животные6рыбы\RABIT_~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8346" y="4857760"/>
            <a:ext cx="1285875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8465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00394 L -1.22378 0.00648 " pathEditMode="relative" ptsTypes="AA">
                                      <p:cBhvr>
                                        <p:cTn id="6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522" y="620688"/>
            <a:ext cx="8280920" cy="5675916"/>
          </a:xfrm>
          <a:prstGeom prst="rect">
            <a:avLst/>
          </a:prstGeom>
          <a:noFill/>
          <a:ln w="88900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9720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72000" cy="34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421636"/>
            <a:ext cx="4559682" cy="342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1819" y="741322"/>
            <a:ext cx="4537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1.Возьмём картон голубого или синего цвета.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На белом листе по всей длине нарисуем сугробы снега и зайчика.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38" y="3797489"/>
            <a:ext cx="45370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Обрываем детали аппликации короткими «шажками» по контуру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рисунка(см. фото).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На картон наклеиваем сугробы, затем сверху – зайчика.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МОИ РАБОТЫ 2 нов\ЗАЯЦ поэтапн работа 2кл\Фото11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339" y="-54628"/>
            <a:ext cx="4572339" cy="3530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углом вверх 3"/>
          <p:cNvSpPr/>
          <p:nvPr/>
        </p:nvSpPr>
        <p:spPr>
          <a:xfrm>
            <a:off x="3203848" y="4581128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108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17011" y="-29146"/>
            <a:ext cx="4589011" cy="34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429000"/>
            <a:ext cx="4582268" cy="339985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5702" y="692696"/>
            <a:ext cx="4537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На бумаге зелёного цвета нарисуем ёлочку и также, не торопясь, по контуру оборвём её и наклеим на сугробы.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011" y="4159431"/>
            <a:ext cx="4537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Из белой бумаги нарвём хлопья снега, приклеим.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У зайчика дорисуем фломастером носик, глаз, уши, рот, лапки. Работа готова!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237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114" y="332656"/>
            <a:ext cx="8424938" cy="5932793"/>
          </a:xfrm>
          <a:prstGeom prst="rect">
            <a:avLst/>
          </a:prstGeom>
          <a:noFill/>
          <a:ln w="88900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155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6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2436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1.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fotki.yandex.ru/users/luira11/view/467823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/?page=0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2.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silkdream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htm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grandwallpapers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net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photo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pushistie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simpatyagi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6" descr="http://megalife.com.ua/uploads/posts/2010-12/1293190791_platinumwall.ru_201012170047121439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12976"/>
            <a:ext cx="3580469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2488" y="6137920"/>
            <a:ext cx="89815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афонова Ольга Сергеевна, учитель начальных классов, МБОУ «Школа № 25»,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о. Балашиха, 2013г.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186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Boss</cp:lastModifiedBy>
  <cp:revision>47</cp:revision>
  <dcterms:created xsi:type="dcterms:W3CDTF">2012-01-31T11:15:08Z</dcterms:created>
  <dcterms:modified xsi:type="dcterms:W3CDTF">2013-11-17T18:33:34Z</dcterms:modified>
</cp:coreProperties>
</file>