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1" r:id="rId4"/>
    <p:sldId id="262" r:id="rId5"/>
    <p:sldId id="263" r:id="rId6"/>
    <p:sldId id="282" r:id="rId7"/>
    <p:sldId id="283" r:id="rId8"/>
    <p:sldId id="288" r:id="rId9"/>
    <p:sldId id="291" r:id="rId10"/>
    <p:sldId id="266" r:id="rId11"/>
    <p:sldId id="294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4" autoAdjust="0"/>
    <p:restoredTop sz="86424" autoAdjust="0"/>
  </p:normalViewPr>
  <p:slideViewPr>
    <p:cSldViewPr>
      <p:cViewPr varScale="1">
        <p:scale>
          <a:sx n="94" d="100"/>
          <a:sy n="94" d="100"/>
        </p:scale>
        <p:origin x="-4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D579D3-18AD-4A10-A166-5FE529C5C04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D8F531-0F2C-4B38-958E-14E20A54C936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79D3-18AD-4A10-A166-5FE529C5C04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531-0F2C-4B38-958E-14E20A54C93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79D3-18AD-4A10-A166-5FE529C5C04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531-0F2C-4B38-958E-14E20A54C93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79D3-18AD-4A10-A166-5FE529C5C04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531-0F2C-4B38-958E-14E20A54C93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79D3-18AD-4A10-A166-5FE529C5C04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531-0F2C-4B38-958E-14E20A54C9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79D3-18AD-4A10-A166-5FE529C5C04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531-0F2C-4B38-958E-14E20A54C93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79D3-18AD-4A10-A166-5FE529C5C04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531-0F2C-4B38-958E-14E20A54C936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79D3-18AD-4A10-A166-5FE529C5C04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531-0F2C-4B38-958E-14E20A54C936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79D3-18AD-4A10-A166-5FE529C5C04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531-0F2C-4B38-958E-14E20A54C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79D3-18AD-4A10-A166-5FE529C5C04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531-0F2C-4B38-958E-14E20A54C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79D3-18AD-4A10-A166-5FE529C5C04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531-0F2C-4B38-958E-14E20A54C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FD579D3-18AD-4A10-A166-5FE529C5C04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2D8F531-0F2C-4B38-958E-14E20A54C9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матери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в 1 «Б» классе ГБОУ СОШ №134 Красногвардейского района </a:t>
            </a:r>
            <a:r>
              <a:rPr lang="ru-RU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г.Санкт</a:t>
            </a:r>
            <a:r>
              <a:rPr lang="ru-RU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Петербурга им. С. Дудко </a:t>
            </a:r>
          </a:p>
          <a:p>
            <a:r>
              <a:rPr lang="ru-RU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28.11.2014 г.</a:t>
            </a:r>
            <a:endParaRPr lang="ru-RU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5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3" grpId="1" build="p"/>
      <p:bldP spid="3" grpId="2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637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7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438150"/>
            <a:ext cx="76708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1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764705"/>
            <a:ext cx="7754713" cy="2304256"/>
          </a:xfrm>
        </p:spPr>
        <p:txBody>
          <a:bodyPr/>
          <a:lstStyle/>
          <a:p>
            <a:r>
              <a:rPr lang="ru-RU" sz="3600" dirty="0" smtClean="0"/>
              <a:t>«Когда у ребенка немного заболит палец, у его матери сразу заболит сердце. Нет на земле человека более чуткого и любящего, чем мама».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В. А. Сухомлинский.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6801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4096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8313"/>
            <a:ext cx="8665149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801</TotalTime>
  <Words>59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День матери</vt:lpstr>
      <vt:lpstr>Презентация PowerPoint</vt:lpstr>
      <vt:lpstr>Презентация PowerPoint</vt:lpstr>
      <vt:lpstr>Презентация PowerPoint</vt:lpstr>
      <vt:lpstr>«Когда у ребенка немного заболит палец, у его матери сразу заболит сердце. Нет на земле человека более чуткого и любящего, чем мама».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1</dc:creator>
  <cp:lastModifiedBy>1</cp:lastModifiedBy>
  <cp:revision>51</cp:revision>
  <dcterms:created xsi:type="dcterms:W3CDTF">2013-11-18T18:36:58Z</dcterms:created>
  <dcterms:modified xsi:type="dcterms:W3CDTF">2014-12-09T21:42:47Z</dcterms:modified>
</cp:coreProperties>
</file>