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F9A"/>
    <a:srgbClr val="0B00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0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16.pn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Набор чисел для классификации: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46575" y="189883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35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7155" y="3293985"/>
            <a:ext cx="94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4,8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1980" y="2078850"/>
            <a:ext cx="94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√7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869160"/>
            <a:ext cx="504825" cy="11144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797025" y="5139190"/>
            <a:ext cx="94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-80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27295" y="1808820"/>
            <a:ext cx="1035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19,5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1750" y="2618910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√36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6805" y="4374105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√11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47275" y="5364215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-9,4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78850"/>
            <a:ext cx="7772400" cy="4572000"/>
          </a:xfrm>
        </p:spPr>
        <p:txBody>
          <a:bodyPr/>
          <a:lstStyle/>
          <a:p>
            <a:r>
              <a:rPr lang="ru-RU" dirty="0" smtClean="0"/>
              <a:t>1-й уровень:</a:t>
            </a:r>
          </a:p>
          <a:p>
            <a:pPr>
              <a:buNone/>
            </a:pPr>
            <a:r>
              <a:rPr lang="ru-RU" dirty="0" smtClean="0"/>
              <a:t>№№ 14.1-14.6, 14.8-14.10,  (</a:t>
            </a:r>
            <a:r>
              <a:rPr lang="ru-RU" dirty="0" err="1" smtClean="0"/>
              <a:t>в,г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2-й уровень:</a:t>
            </a:r>
          </a:p>
          <a:p>
            <a:pPr>
              <a:buNone/>
            </a:pPr>
            <a:r>
              <a:rPr lang="ru-RU" dirty="0" smtClean="0"/>
              <a:t>№№ 14.7, 14.11-14.24 (</a:t>
            </a:r>
            <a:r>
              <a:rPr lang="ru-RU" dirty="0" err="1" smtClean="0"/>
              <a:t>в,г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3-й уровень:</a:t>
            </a:r>
          </a:p>
          <a:p>
            <a:pPr>
              <a:buNone/>
            </a:pPr>
            <a:r>
              <a:rPr lang="ru-RU" dirty="0" smtClean="0"/>
              <a:t>№№ 14.25-14.31, 14.35 (</a:t>
            </a:r>
            <a:r>
              <a:rPr lang="ru-RU" dirty="0" err="1" smtClean="0"/>
              <a:t>в,г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6615" y="2168860"/>
            <a:ext cx="1685925" cy="447675"/>
          </a:xfrm>
          <a:prstGeom prst="rect">
            <a:avLst/>
          </a:prstGeom>
          <a:noFill/>
        </p:spPr>
      </p:pic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6615" y="3116340"/>
            <a:ext cx="1809750" cy="457200"/>
          </a:xfrm>
          <a:prstGeom prst="rect">
            <a:avLst/>
          </a:prstGeom>
          <a:noFill/>
        </p:spPr>
      </p:pic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6615" y="4108825"/>
            <a:ext cx="1876425" cy="447675"/>
          </a:xfrm>
          <a:prstGeom prst="rect">
            <a:avLst/>
          </a:prstGeom>
          <a:noFill/>
        </p:spPr>
      </p:pic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7115" y="2078850"/>
            <a:ext cx="1485900" cy="447675"/>
          </a:xfrm>
          <a:prstGeom prst="rect">
            <a:avLst/>
          </a:prstGeom>
          <a:noFill/>
        </p:spPr>
      </p:pic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113965"/>
            <a:ext cx="1485900" cy="457200"/>
          </a:xfrm>
          <a:prstGeom prst="rect">
            <a:avLst/>
          </a:prstGeom>
          <a:noFill/>
        </p:spPr>
      </p:pic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7125" y="4149080"/>
            <a:ext cx="1819275" cy="447675"/>
          </a:xfrm>
          <a:prstGeom prst="rect">
            <a:avLst/>
          </a:prstGeom>
          <a:noFill/>
        </p:spPr>
      </p:pic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7125" y="5094185"/>
            <a:ext cx="1819275" cy="447675"/>
          </a:xfrm>
          <a:prstGeom prst="rect">
            <a:avLst/>
          </a:prstGeom>
          <a:noFill/>
        </p:spPr>
      </p:pic>
      <p:cxnSp>
        <p:nvCxnSpPr>
          <p:cNvPr id="44" name="Прямая соединительная линия 43"/>
          <p:cNvCxnSpPr/>
          <p:nvPr/>
        </p:nvCxnSpPr>
        <p:spPr>
          <a:xfrm flipV="1">
            <a:off x="611560" y="3023955"/>
            <a:ext cx="2745305" cy="5850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46575" y="4014065"/>
            <a:ext cx="2745305" cy="5850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112060" y="2978950"/>
            <a:ext cx="2745305" cy="5850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112060" y="4059070"/>
            <a:ext cx="2745305" cy="5850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157065" y="4959170"/>
            <a:ext cx="2745305" cy="5850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1620" y="5004175"/>
            <a:ext cx="1724025" cy="4476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564904"/>
            <a:ext cx="2592288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5085184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908720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908720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564904"/>
            <a:ext cx="259228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564904"/>
            <a:ext cx="259228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71600" y="1124744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Подготовка к доказательству (введение новых переменных)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1851" y="2852936"/>
            <a:ext cx="923925" cy="390525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3859" y="3645024"/>
            <a:ext cx="790575" cy="371475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437112"/>
            <a:ext cx="771525" cy="39052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5557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Доказать: </a:t>
            </a:r>
            <a:r>
              <a:rPr lang="en-US" i="1" dirty="0" smtClean="0"/>
              <a:t>x</a:t>
            </a:r>
            <a:r>
              <a:rPr lang="ru-RU" i="1" dirty="0" smtClean="0"/>
              <a:t> </a:t>
            </a:r>
            <a:r>
              <a:rPr lang="en-US" i="1" dirty="0" smtClean="0"/>
              <a:t>=</a:t>
            </a:r>
            <a:r>
              <a:rPr lang="ru-RU" i="1" dirty="0" smtClean="0"/>
              <a:t> </a:t>
            </a:r>
            <a:r>
              <a:rPr lang="en-US" i="1" dirty="0" err="1" smtClean="0"/>
              <a:t>yz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35896" y="141451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Перевод на более простой язык</a:t>
            </a:r>
            <a:endParaRPr lang="ru-RU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932559"/>
            <a:ext cx="876300" cy="352425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645024"/>
            <a:ext cx="752475" cy="352425"/>
          </a:xfrm>
          <a:prstGeom prst="rect">
            <a:avLst/>
          </a:prstGeom>
          <a:noFill/>
        </p:spPr>
      </p:pic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437112"/>
            <a:ext cx="723900" cy="35242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156176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Доказательство</a:t>
            </a:r>
            <a:endParaRPr lang="ru-RU" dirty="0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932559"/>
            <a:ext cx="1123950" cy="352425"/>
          </a:xfrm>
          <a:prstGeom prst="rect">
            <a:avLst/>
          </a:prstGeom>
          <a:noFill/>
        </p:spPr>
      </p:pic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1735" y="3717032"/>
            <a:ext cx="1190625" cy="352425"/>
          </a:xfrm>
          <a:prstGeom prst="rect">
            <a:avLst/>
          </a:prstGeom>
          <a:noFill/>
        </p:spPr>
      </p:pic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509120"/>
            <a:ext cx="742950" cy="3429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24" grpId="0"/>
      <p:bldP spid="25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78850"/>
            <a:ext cx="7772400" cy="3940950"/>
          </a:xfrm>
        </p:spPr>
        <p:txBody>
          <a:bodyPr/>
          <a:lstStyle/>
          <a:p>
            <a:r>
              <a:rPr lang="ru-RU" dirty="0" smtClean="0"/>
              <a:t>1</a:t>
            </a:r>
            <a:endParaRPr lang="en-US" dirty="0" smtClean="0"/>
          </a:p>
          <a:p>
            <a:pPr lvl="1"/>
            <a:r>
              <a:rPr lang="ru-RU" dirty="0" smtClean="0"/>
              <a:t> </a:t>
            </a:r>
          </a:p>
          <a:p>
            <a:r>
              <a:rPr lang="ru-RU" dirty="0" smtClean="0"/>
              <a:t>2</a:t>
            </a:r>
          </a:p>
          <a:p>
            <a:pPr lvl="1"/>
            <a:r>
              <a:rPr lang="ru-RU" dirty="0" smtClean="0"/>
              <a:t> </a:t>
            </a:r>
          </a:p>
          <a:p>
            <a:r>
              <a:rPr lang="ru-RU" dirty="0" smtClean="0"/>
              <a:t>3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6675" y="3383995"/>
            <a:ext cx="5514975" cy="533400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1670" y="4329100"/>
            <a:ext cx="5638800" cy="1228725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6675" y="2528900"/>
            <a:ext cx="4629150" cy="5048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564904"/>
            <a:ext cx="2592288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5085184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908720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908720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564904"/>
            <a:ext cx="259228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564904"/>
            <a:ext cx="259228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71600" y="1124744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Подготовка к доказательству (введение новых переменных)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3859" y="3645024"/>
            <a:ext cx="790575" cy="371475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437112"/>
            <a:ext cx="771525" cy="39052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5557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Доказать: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35896" y="141451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Перевод на более простой язык</a:t>
            </a:r>
            <a:endParaRPr lang="ru-RU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645024"/>
            <a:ext cx="752475" cy="352425"/>
          </a:xfrm>
          <a:prstGeom prst="rect">
            <a:avLst/>
          </a:prstGeom>
          <a:noFill/>
        </p:spPr>
      </p:pic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437112"/>
            <a:ext cx="723900" cy="35242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156176" y="15567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Доказательство</a:t>
            </a:r>
            <a:endParaRPr lang="ru-RU" dirty="0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264435"/>
            <a:ext cx="561975" cy="504825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762250"/>
            <a:ext cx="809625" cy="66675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780928"/>
            <a:ext cx="742950" cy="561975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708920"/>
            <a:ext cx="866775" cy="657225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573016"/>
            <a:ext cx="1104900" cy="628650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437112"/>
            <a:ext cx="619125" cy="5619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24" grpId="0"/>
      <p:bldP spid="25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03775"/>
            <a:ext cx="7772400" cy="4572000"/>
          </a:xfrm>
        </p:spPr>
        <p:txBody>
          <a:bodyPr/>
          <a:lstStyle/>
          <a:p>
            <a:r>
              <a:rPr lang="ru-RU" dirty="0" smtClean="0"/>
              <a:t>1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 </a:t>
            </a:r>
          </a:p>
          <a:p>
            <a:r>
              <a:rPr lang="ru-RU" dirty="0" smtClean="0"/>
              <a:t>2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 </a:t>
            </a:r>
          </a:p>
          <a:p>
            <a:r>
              <a:rPr lang="ru-RU" dirty="0" smtClean="0"/>
              <a:t>3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6675" y="1629780"/>
            <a:ext cx="3105150" cy="122872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6665" y="2934925"/>
            <a:ext cx="4657725" cy="124777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1670" y="4239090"/>
            <a:ext cx="5114925" cy="12287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93785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149969"/>
            <a:ext cx="259228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734145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1493785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1493785"/>
            <a:ext cx="259228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3149969"/>
            <a:ext cx="2592288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3149969"/>
            <a:ext cx="2592288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71600" y="1709809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Подготовка к доказательству (введение новых переменных)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55576" y="495016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Доказать: </a:t>
            </a:r>
            <a:r>
              <a:rPr lang="en-US" i="1" dirty="0" smtClean="0"/>
              <a:t>x</a:t>
            </a:r>
            <a:r>
              <a:rPr lang="ru-RU" i="1" dirty="0" smtClean="0"/>
              <a:t> </a:t>
            </a:r>
            <a:r>
              <a:rPr lang="en-US" i="1" dirty="0" smtClean="0"/>
              <a:t>=</a:t>
            </a:r>
            <a:r>
              <a:rPr lang="ru-RU" i="1" dirty="0" smtClean="0"/>
              <a:t> </a:t>
            </a:r>
            <a:r>
              <a:rPr lang="en-US" i="1" dirty="0" smtClean="0"/>
              <a:t>y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35896" y="199958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Перевод на более простой язык</a:t>
            </a:r>
            <a:endParaRPr lang="ru-RU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156176" y="214185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Доказательство</a:t>
            </a:r>
            <a:endParaRPr lang="ru-RU" dirty="0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365993"/>
            <a:ext cx="1047750" cy="42862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158081"/>
            <a:ext cx="762000" cy="3429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438001"/>
            <a:ext cx="981075" cy="35242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438001"/>
            <a:ext cx="866775" cy="352425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175221"/>
            <a:ext cx="619125" cy="3429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24" grpId="0"/>
      <p:bldP spid="25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87370"/>
            <a:ext cx="7772400" cy="3446875"/>
          </a:xfrm>
        </p:spPr>
        <p:txBody>
          <a:bodyPr/>
          <a:lstStyle/>
          <a:p>
            <a:r>
              <a:rPr lang="ru-RU" dirty="0" smtClean="0"/>
              <a:t>1</a:t>
            </a:r>
          </a:p>
          <a:p>
            <a:pPr lvl="1"/>
            <a:r>
              <a:rPr lang="ru-RU" dirty="0" smtClean="0"/>
              <a:t> </a:t>
            </a:r>
          </a:p>
          <a:p>
            <a:r>
              <a:rPr lang="ru-RU" dirty="0" smtClean="0"/>
              <a:t>2</a:t>
            </a:r>
          </a:p>
          <a:p>
            <a:pPr lvl="1"/>
            <a:r>
              <a:rPr lang="ru-RU" dirty="0" smtClean="0"/>
              <a:t> </a:t>
            </a:r>
          </a:p>
          <a:p>
            <a:r>
              <a:rPr lang="ru-RU" dirty="0" smtClean="0"/>
              <a:t>3</a:t>
            </a:r>
          </a:p>
          <a:p>
            <a:pPr lvl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6675" y="2638400"/>
            <a:ext cx="2752725" cy="55245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6675" y="3403485"/>
            <a:ext cx="2981325" cy="54292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1670" y="4033555"/>
            <a:ext cx="5915025" cy="12287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для самостоятельной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52355"/>
            <a:ext cx="7772400" cy="4572000"/>
          </a:xfrm>
        </p:spPr>
        <p:txBody>
          <a:bodyPr/>
          <a:lstStyle/>
          <a:p>
            <a:r>
              <a:rPr lang="ru-RU" dirty="0" smtClean="0"/>
              <a:t>1-й уровень:</a:t>
            </a:r>
          </a:p>
          <a:p>
            <a:pPr>
              <a:buNone/>
            </a:pPr>
            <a:r>
              <a:rPr lang="ru-RU" dirty="0" smtClean="0"/>
              <a:t>№№ 14.1-14.6, 14.8-14.10,  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2-й уровень:</a:t>
            </a:r>
          </a:p>
          <a:p>
            <a:pPr>
              <a:buNone/>
            </a:pPr>
            <a:r>
              <a:rPr lang="ru-RU" dirty="0" smtClean="0"/>
              <a:t>№№ 14.7, 14.11-14.24 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3-й уровень:</a:t>
            </a:r>
          </a:p>
          <a:p>
            <a:pPr>
              <a:buNone/>
            </a:pPr>
            <a:r>
              <a:rPr lang="ru-RU" dirty="0" smtClean="0"/>
              <a:t>№№ 14.25-14.31, 14.35 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590</TotalTime>
  <Words>168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Набор чисел для классификации:</vt:lpstr>
      <vt:lpstr>Примеры:</vt:lpstr>
      <vt:lpstr>Слайд 3</vt:lpstr>
      <vt:lpstr>Примеры:</vt:lpstr>
      <vt:lpstr>Слайд 5</vt:lpstr>
      <vt:lpstr>Примеры:</vt:lpstr>
      <vt:lpstr>Слайд 7</vt:lpstr>
      <vt:lpstr>Примеры:</vt:lpstr>
      <vt:lpstr>Задания для самостоятельной работы: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Пользователь Windows</cp:lastModifiedBy>
  <cp:revision>49</cp:revision>
  <dcterms:created xsi:type="dcterms:W3CDTF">2014-04-15T11:34:40Z</dcterms:created>
  <dcterms:modified xsi:type="dcterms:W3CDTF">2014-05-18T15:28:12Z</dcterms:modified>
</cp:coreProperties>
</file>