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5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6&#1082;&#1083;%20&#1095;&#1080;&#1089;&#1083;&#1086;%20&#1087;&#1080;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</a:t>
            </a:r>
            <a:r>
              <a:rPr lang="ru-RU" dirty="0" smtClean="0"/>
              <a:t>                                     </a:t>
            </a: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</a:t>
            </a:r>
            <a:r>
              <a:rPr lang="ru-RU" dirty="0" smtClean="0"/>
              <a:t>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 = 36 см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АВ = 3см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ВС = ?см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ru-RU" dirty="0" smtClean="0"/>
          </a:p>
          <a:p>
            <a:pPr>
              <a:buNone/>
              <a:tabLst>
                <a:tab pos="6284913" algn="l"/>
              </a:tabLst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(36- 3∙2): 2 = 15(см)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00240"/>
            <a:ext cx="4357718" cy="2057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57161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4000504"/>
            <a:ext cx="53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1643050"/>
            <a:ext cx="450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38576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2643182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 = ( а + </a:t>
            </a:r>
            <a:r>
              <a:rPr lang="en-US" sz="4000" dirty="0" smtClean="0"/>
              <a:t>b</a:t>
            </a:r>
            <a:r>
              <a:rPr lang="ru-RU" sz="4000" dirty="0" smtClean="0"/>
              <a:t> ) ∙ 2</a:t>
            </a:r>
          </a:p>
          <a:p>
            <a:r>
              <a:rPr lang="en-US" sz="4000" dirty="0" smtClean="0"/>
              <a:t>V = a b c</a:t>
            </a:r>
          </a:p>
          <a:p>
            <a:r>
              <a:rPr lang="en-US" sz="4000" dirty="0" smtClean="0"/>
              <a:t>S = a b</a:t>
            </a:r>
          </a:p>
          <a:p>
            <a:r>
              <a:rPr lang="en-US" sz="4000" dirty="0" smtClean="0">
                <a:latin typeface="Arial Narrow" pitchFamily="34" charset="0"/>
              </a:rPr>
              <a:t>P = 4a</a:t>
            </a:r>
          </a:p>
          <a:p>
            <a:r>
              <a:rPr lang="en-US" sz="4000" dirty="0" smtClean="0"/>
              <a:t>P = </a:t>
            </a:r>
            <a:r>
              <a:rPr lang="en-US" sz="4000" dirty="0" err="1" smtClean="0"/>
              <a:t>a+b+c</a:t>
            </a:r>
            <a:endParaRPr lang="en-US" sz="4000" dirty="0" smtClean="0"/>
          </a:p>
          <a:p>
            <a:pPr>
              <a:tabLst>
                <a:tab pos="2235200" algn="l"/>
              </a:tabLst>
            </a:pPr>
            <a:r>
              <a:rPr lang="en-US" sz="4000" dirty="0" smtClean="0"/>
              <a:t>S = </a:t>
            </a:r>
            <a:r>
              <a:rPr lang="ru-RU" sz="4000" dirty="0" smtClean="0"/>
              <a:t>а</a:t>
            </a:r>
            <a:r>
              <a:rPr lang="ru-RU" sz="4000" baseline="30000" dirty="0" smtClean="0"/>
              <a:t>2</a:t>
            </a:r>
            <a:endParaRPr lang="ru-RU" sz="4000" dirty="0" smtClean="0"/>
          </a:p>
          <a:p>
            <a:pPr>
              <a:tabLst>
                <a:tab pos="2235200" algn="l"/>
              </a:tabLst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500306"/>
            <a:ext cx="2857520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Р=6,8 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214554"/>
            <a:ext cx="81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643446"/>
            <a:ext cx="327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207167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4714884"/>
            <a:ext cx="52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385762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Р=72см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Окружность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071670" y="2000240"/>
            <a:ext cx="4143404" cy="39290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Окружность </a:t>
            </a:r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785918" y="1928802"/>
            <a:ext cx="4857784" cy="4572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28926" y="2285992"/>
            <a:ext cx="3574874" cy="27594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71736" y="178592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1785918" y="4143380"/>
            <a:ext cx="4857784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143372" y="4071942"/>
            <a:ext cx="128582" cy="1285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500826" y="48577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5852" y="385762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3702" y="3857628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0496" y="357187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14" idx="4"/>
            <a:endCxn id="4" idx="4"/>
          </p:cNvCxnSpPr>
          <p:nvPr/>
        </p:nvCxnSpPr>
        <p:spPr>
          <a:xfrm rot="16200000" flipH="1">
            <a:off x="3061081" y="5347105"/>
            <a:ext cx="2300310" cy="71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00496" y="642939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Курвиметр</a:t>
            </a:r>
            <a:endParaRPr lang="ru-RU" sz="5400" dirty="0"/>
          </a:p>
        </p:txBody>
      </p:sp>
      <p:pic>
        <p:nvPicPr>
          <p:cNvPr id="2050" name="Picture 2" descr="C:\Documents and Settings\Пользователь\Рабочий стол\курвимет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578" y="3786190"/>
            <a:ext cx="5700752" cy="25717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1714488"/>
            <a:ext cx="8072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Курвиметр (от лат. </a:t>
            </a:r>
            <a:r>
              <a:rPr lang="ru-RU" sz="2800" b="1" dirty="0" err="1" smtClean="0"/>
              <a:t>curvus</a:t>
            </a:r>
            <a:r>
              <a:rPr lang="ru-RU" sz="2800" b="1" dirty="0" smtClean="0"/>
              <a:t> - кривой и ...метр), прибор для измерения длин отрезков кривых и извилистых линий на топографических планах, картах и графических документах.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Научиться находить длину окружности.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Исследовательская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1.Разложить нитку по всей длине окружности.</a:t>
            </a:r>
          </a:p>
          <a:p>
            <a:r>
              <a:rPr lang="ru-RU" sz="3200" dirty="0" smtClean="0"/>
              <a:t>2.Отрезать лишнюю нитку.</a:t>
            </a:r>
          </a:p>
          <a:p>
            <a:r>
              <a:rPr lang="ru-RU" sz="3200" dirty="0" smtClean="0"/>
              <a:t>3.Измерить получившуюся нитку линейкой.</a:t>
            </a:r>
          </a:p>
          <a:p>
            <a:r>
              <a:rPr lang="ru-RU" sz="3200" dirty="0" smtClean="0"/>
              <a:t>4.Записать получившийся результат в тетради и на доске.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61436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Что показывает отношение длины окружности к ее диаметру?</a:t>
            </a:r>
            <a:r>
              <a:rPr lang="ru-RU" sz="4400" dirty="0" smtClean="0"/>
              <a:t>  </a:t>
            </a:r>
          </a:p>
          <a:p>
            <a:endParaRPr lang="ru-RU" sz="4400" dirty="0" smtClean="0"/>
          </a:p>
          <a:p>
            <a:r>
              <a:rPr lang="ru-RU" sz="4400" dirty="0" smtClean="0"/>
              <a:t>Страницы учебника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182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71612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ВЫВОД: у любых окружностей , отношение длины окружности к ее диаметру является одним и тем же числом. 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286776" y="6072206"/>
            <a:ext cx="41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>
                <a:latin typeface="Times New Roman"/>
                <a:cs typeface="Times New Roman"/>
                <a:hlinkClick r:id="rId2" action="ppaction://hlinkpres?slideindex=1&amp;slidetitle="/>
              </a:rPr>
              <a:t>π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174</Words>
  <PresentationFormat>Экран (4:3)</PresentationFormat>
  <Paragraphs>51</Paragraphs>
  <Slides>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Прямоугольник</vt:lpstr>
      <vt:lpstr>Квадрат</vt:lpstr>
      <vt:lpstr>Окружность</vt:lpstr>
      <vt:lpstr>Окружность </vt:lpstr>
      <vt:lpstr>Курвиметр</vt:lpstr>
      <vt:lpstr>Цель урока:</vt:lpstr>
      <vt:lpstr>Исследовательская работа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Прямоугольник</dc:title>
  <cp:lastModifiedBy>Valued Acer Customer</cp:lastModifiedBy>
  <cp:revision>35</cp:revision>
  <dcterms:modified xsi:type="dcterms:W3CDTF">2013-03-05T17:56:39Z</dcterms:modified>
</cp:coreProperties>
</file>