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64" r:id="rId5"/>
    <p:sldId id="268" r:id="rId6"/>
    <p:sldId id="260" r:id="rId7"/>
    <p:sldId id="270" r:id="rId8"/>
    <p:sldId id="271" r:id="rId9"/>
    <p:sldId id="272" r:id="rId10"/>
    <p:sldId id="273" r:id="rId11"/>
    <p:sldId id="274" r:id="rId12"/>
    <p:sldId id="265" r:id="rId13"/>
    <p:sldId id="269" r:id="rId14"/>
    <p:sldId id="261" r:id="rId15"/>
    <p:sldId id="262" r:id="rId16"/>
    <p:sldId id="263" r:id="rId17"/>
    <p:sldId id="267" r:id="rId18"/>
    <p:sldId id="266" r:id="rId19"/>
    <p:sldId id="277" r:id="rId20"/>
    <p:sldId id="276" r:id="rId21"/>
    <p:sldId id="279" r:id="rId22"/>
    <p:sldId id="280" r:id="rId23"/>
    <p:sldId id="281" r:id="rId24"/>
    <p:sldId id="282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3058C1-C92D-4BD5-AFA4-41A92441155B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2E9BBE-18A1-4F64-8E02-4541949BA2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3058C1-C92D-4BD5-AFA4-41A92441155B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2E9BBE-18A1-4F64-8E02-4541949BA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3058C1-C92D-4BD5-AFA4-41A92441155B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2E9BBE-18A1-4F64-8E02-4541949BA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3058C1-C92D-4BD5-AFA4-41A92441155B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2E9BBE-18A1-4F64-8E02-4541949BA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3058C1-C92D-4BD5-AFA4-41A92441155B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2E9BBE-18A1-4F64-8E02-4541949BA2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3058C1-C92D-4BD5-AFA4-41A92441155B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2E9BBE-18A1-4F64-8E02-4541949BA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3058C1-C92D-4BD5-AFA4-41A92441155B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2E9BBE-18A1-4F64-8E02-4541949BA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3058C1-C92D-4BD5-AFA4-41A92441155B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2E9BBE-18A1-4F64-8E02-4541949BA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3058C1-C92D-4BD5-AFA4-41A92441155B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2E9BBE-18A1-4F64-8E02-4541949BA2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3058C1-C92D-4BD5-AFA4-41A92441155B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2E9BBE-18A1-4F64-8E02-4541949BA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3058C1-C92D-4BD5-AFA4-41A92441155B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2E9BBE-18A1-4F64-8E02-4541949BA2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E3058C1-C92D-4BD5-AFA4-41A92441155B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F2E9BBE-18A1-4F64-8E02-4541949BA2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783218"/>
          </a:xfrm>
        </p:spPr>
        <p:txBody>
          <a:bodyPr>
            <a:normAutofit/>
          </a:bodyPr>
          <a:lstStyle/>
          <a:p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мастер класс по теме :          « магия Пластилина»</a:t>
            </a:r>
            <a:endParaRPr lang="ru-RU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66" y="4572008"/>
            <a:ext cx="740664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Учитель начальных классов</a:t>
            </a:r>
          </a:p>
          <a:p>
            <a:pPr algn="r"/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Канева Светлана Сергеевна</a:t>
            </a:r>
          </a:p>
          <a:p>
            <a:pPr algn="r"/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МБОУ «СОШ № 4» г. Нарьян- Мара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500306"/>
            <a:ext cx="5715039" cy="171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Виды пластилина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5.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«Креатто» эта новинка пришла на рынок как более доступный по цене аналог пластилина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Play –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Dox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 Он  имеет те же свойства что и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Play –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Dox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 Но пластилин сделан не из пищевых ингредиентов. И плюсом пластилина «Креатто»  являются формочки для лепки на крышке каждой баночки.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929066"/>
            <a:ext cx="3000396" cy="192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Виды пластилина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6.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Скульптурный 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пластилин. Эта легкая и пластичная масса для лепки имеет естественный телесный оттенок, поэтому она прекрасно подойдет не только для детской лепки, но и для взрослых творческих работ – например, для создания изящных статуэток и, возможно, даже копий великих скульптур. На открытом воздухе готовые изделия становятся твердыми. Почти как настоящий мрамор. Их можно раскрасить акриловыми красками и для яркости цвета покрыть лаком.</a:t>
            </a:r>
            <a:endParaRPr lang="ru-RU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357694"/>
            <a:ext cx="3357586" cy="185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Пластилин в домашних условиях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 стакан воды</a:t>
            </a:r>
          </a:p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 стакана муки</a:t>
            </a:r>
          </a:p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¼ стакана соли</a:t>
            </a:r>
          </a:p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¼ чайная ложка лимонной кислоты</a:t>
            </a:r>
          </a:p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 столовую ложку растительного масла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Все компоненты смешать и добавить красители.  Можно красить соками овощей, свекла – красный, морковь – желтый, корица – коричневый. Хранить пластилин в холодильнике в плотной ёмкости.</a:t>
            </a:r>
          </a:p>
          <a:p>
            <a:pPr>
              <a:buNone/>
            </a:pP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571612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Чем отличается пластилин  от  домашнего пластилина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Отличие консистенцией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Пластилин довольно твердый. Лепить из него хорошо тогда, когда он уже достаточно прогрет в руках. Сделать это крохе не просто. Домашний пластилин более мягкий.</a:t>
            </a:r>
          </a:p>
          <a:p>
            <a:r>
              <a:rPr lang="ru-RU" sz="24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Отличие составом.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Домашний пластилин производится из безопасных натуральных компонентов , состав пластилина же гораздо вреднее ( если его пробовать на зуб)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Работы из пластилина</a:t>
            </a:r>
            <a:endParaRPr lang="ru-RU" dirty="0"/>
          </a:p>
        </p:txBody>
      </p:sp>
      <p:pic>
        <p:nvPicPr>
          <p:cNvPr id="4" name="Picture 5" descr="DSC005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4" y="3643314"/>
            <a:ext cx="3657600" cy="222257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Работа на стекле </a:t>
            </a:r>
            <a:endParaRPr lang="ru-RU" sz="2000" dirty="0"/>
          </a:p>
        </p:txBody>
      </p:sp>
      <p:pic>
        <p:nvPicPr>
          <p:cNvPr id="6" name="Picture 4" descr="DSC005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14480" y="2928934"/>
            <a:ext cx="3314698" cy="31956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57356" y="1643050"/>
            <a:ext cx="3680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 Работа из подручного материала</a:t>
            </a:r>
          </a:p>
          <a:p>
            <a:r>
              <a:rPr lang="ru-RU" dirty="0" smtClean="0"/>
              <a:t> и пластилина 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Работы из пластилина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Композиция с использованием жгутиков из пластилина  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Пластилиновое панно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4" descr="DSC005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71604" y="3500438"/>
            <a:ext cx="3410554" cy="2408224"/>
          </a:xfrm>
          <a:prstGeom prst="rect">
            <a:avLst/>
          </a:prstGeom>
        </p:spPr>
      </p:pic>
      <p:pic>
        <p:nvPicPr>
          <p:cNvPr id="7" name="Picture 4" descr="DSC005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57818" y="3500438"/>
            <a:ext cx="3357586" cy="250033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Работы из пластилина</a:t>
            </a:r>
            <a:endParaRPr lang="ru-RU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711440" cy="1752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 Объёмная игрушка            </a:t>
            </a:r>
            <a:r>
              <a:rPr lang="ru-RU" dirty="0" smtClean="0"/>
              <a:t>           Игрушка </a:t>
            </a:r>
            <a:r>
              <a:rPr lang="ru-RU" dirty="0" smtClean="0"/>
              <a:t>из</a:t>
            </a:r>
          </a:p>
          <a:p>
            <a:r>
              <a:rPr lang="ru-RU" dirty="0" smtClean="0"/>
              <a:t>из пластилина                          </a:t>
            </a:r>
            <a:r>
              <a:rPr lang="ru-RU" dirty="0" smtClean="0"/>
              <a:t>шарикового пластилина</a:t>
            </a:r>
            <a:endParaRPr lang="ru-RU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143248"/>
            <a:ext cx="264318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214686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Работы из пластилина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Работа из скульптурного     Работа из плавающего</a:t>
            </a:r>
          </a:p>
          <a:p>
            <a:r>
              <a:rPr lang="ru-RU" dirty="0" smtClean="0"/>
              <a:t>         пластилина                                      пластилина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000372"/>
            <a:ext cx="25003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000372"/>
            <a:ext cx="267049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Розы из пластилина</a:t>
            </a:r>
            <a:endParaRPr lang="ru-RU" dirty="0"/>
          </a:p>
        </p:txBody>
      </p:sp>
      <p:pic>
        <p:nvPicPr>
          <p:cNvPr id="4" name="Picture 2" descr="C:\Documents and Settings\teach\Рабочий стол\РОЗОЧКИ_КАМЕРА\работа с документкамерой 3б розочки 0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8794" y="1643050"/>
            <a:ext cx="6400800" cy="48006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бота с документкамерой 3б розочки 02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38" y="1071546"/>
            <a:ext cx="1571623" cy="1571623"/>
          </a:xfrm>
        </p:spPr>
      </p:pic>
      <p:pic>
        <p:nvPicPr>
          <p:cNvPr id="5" name="Рисунок 4" descr="работа с документкамерой 3б розочки 02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714488"/>
            <a:ext cx="1920887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абота с документкамерой 3б розочки 03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214554"/>
            <a:ext cx="2000249" cy="213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гнутая вниз стрелка 7"/>
          <p:cNvSpPr/>
          <p:nvPr/>
        </p:nvSpPr>
        <p:spPr>
          <a:xfrm>
            <a:off x="1142976" y="3071810"/>
            <a:ext cx="1643063" cy="1143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низ стрелка 8"/>
          <p:cNvSpPr/>
          <p:nvPr/>
        </p:nvSpPr>
        <p:spPr>
          <a:xfrm>
            <a:off x="2857488" y="3857628"/>
            <a:ext cx="1643062" cy="1143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 descr="работа с документкамерой 3б розочки 03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786190"/>
            <a:ext cx="2187458" cy="171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Выгнутая вниз стрелка 9"/>
          <p:cNvSpPr/>
          <p:nvPr/>
        </p:nvSpPr>
        <p:spPr>
          <a:xfrm>
            <a:off x="5286380" y="5000636"/>
            <a:ext cx="2428892" cy="171450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85813" y="571500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1</a:t>
            </a:r>
          </a:p>
        </p:txBody>
      </p:sp>
      <p:sp>
        <p:nvSpPr>
          <p:cNvPr id="7178" name="TextBox 11"/>
          <p:cNvSpPr txBox="1">
            <a:spLocks noChangeArrowheads="1"/>
          </p:cNvSpPr>
          <p:nvPr/>
        </p:nvSpPr>
        <p:spPr bwMode="auto">
          <a:xfrm>
            <a:off x="3000375" y="1143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786063" y="1071563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57813" y="1357313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3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715250" y="3143250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4</a:t>
            </a:r>
          </a:p>
        </p:txBody>
      </p:sp>
      <p:sp>
        <p:nvSpPr>
          <p:cNvPr id="7182" name="TextBox 15"/>
          <p:cNvSpPr txBox="1">
            <a:spLocks noChangeArrowheads="1"/>
          </p:cNvSpPr>
          <p:nvPr/>
        </p:nvSpPr>
        <p:spPr bwMode="auto">
          <a:xfrm>
            <a:off x="1643063" y="428625"/>
            <a:ext cx="6500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Последовательность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404813"/>
            <a:ext cx="7702550" cy="2519362"/>
          </a:xfrm>
        </p:spPr>
        <p:txBody>
          <a:bodyPr/>
          <a:lstStyle/>
          <a:p>
            <a:pPr algn="ctr" eaLnBrk="1" hangingPunct="1"/>
            <a:r>
              <a:rPr lang="ru-RU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endParaRPr lang="ru-RU" sz="24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857224" y="1571612"/>
            <a:ext cx="755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800">
                <a:solidFill>
                  <a:schemeClr val="tx1"/>
                </a:solidFill>
                <a:latin typeface="Arial" charset="0"/>
              </a:rPr>
              <a:t>                                                   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57356" y="428604"/>
            <a:ext cx="5934574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 весь мир слепить готов-</a:t>
            </a:r>
            <a:b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Дом, машину, двух котов.</a:t>
            </a:r>
            <a:b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 сегодня властелин-</a:t>
            </a:r>
            <a:b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 меня есть ….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5" descr="DSC005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3042" y="2714620"/>
            <a:ext cx="6786610" cy="3400077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each\Рабочий стол\РОЗОЧКИ_КАМЕРА\работа с документкамерой 3б розочки 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928670"/>
            <a:ext cx="6477013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Содержимое 9" descr="фото на уроке 14.марта 076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66" y="357166"/>
            <a:ext cx="3286125" cy="3929063"/>
          </a:xfrm>
        </p:spPr>
      </p:pic>
      <p:pic>
        <p:nvPicPr>
          <p:cNvPr id="11268" name="Рисунок 10" descr="фото на уроке 14.марта 078.jpg"/>
          <p:cNvPicPr>
            <a:picLocks noChangeAspect="1"/>
          </p:cNvPicPr>
          <p:nvPr/>
        </p:nvPicPr>
        <p:blipFill>
          <a:blip r:embed="rId3"/>
          <a:srcRect b="-2"/>
          <a:stretch>
            <a:fillRect/>
          </a:stretch>
        </p:blipFill>
        <p:spPr bwMode="auto">
          <a:xfrm>
            <a:off x="3857620" y="3357562"/>
            <a:ext cx="4429120" cy="305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4714876" y="785794"/>
            <a:ext cx="356007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Необходимо слепить</a:t>
            </a:r>
          </a:p>
          <a:p>
            <a:r>
              <a:rPr lang="ru-RU" sz="2800" b="1" dirty="0">
                <a:solidFill>
                  <a:schemeClr val="accent1"/>
                </a:solidFill>
              </a:rPr>
              <a:t> листики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3"/>
          <p:cNvSpPr>
            <a:spLocks noGrp="1"/>
          </p:cNvSpPr>
          <p:nvPr>
            <p:ph type="title"/>
          </p:nvPr>
        </p:nvSpPr>
        <p:spPr>
          <a:xfrm>
            <a:off x="1142976" y="571480"/>
            <a:ext cx="8001024" cy="2286016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ru-RU" sz="3100" b="1" dirty="0" smtClean="0">
                <a:solidFill>
                  <a:schemeClr val="accent1"/>
                </a:solidFill>
              </a:rPr>
              <a:t/>
            </a:r>
            <a:br>
              <a:rPr lang="ru-RU" sz="3100" b="1" dirty="0" smtClean="0">
                <a:solidFill>
                  <a:schemeClr val="accent1"/>
                </a:solidFill>
              </a:rPr>
            </a:br>
            <a:r>
              <a:rPr lang="ru-RU" sz="3100" b="1" dirty="0" smtClean="0">
                <a:solidFill>
                  <a:schemeClr val="accent1"/>
                </a:solidFill>
              </a:rPr>
              <a:t/>
            </a:r>
            <a:br>
              <a:rPr lang="ru-RU" sz="3100" b="1" dirty="0" smtClean="0">
                <a:solidFill>
                  <a:schemeClr val="accent1"/>
                </a:solidFill>
              </a:rPr>
            </a:br>
            <a:r>
              <a:rPr lang="ru-RU" sz="3100" b="1" dirty="0" smtClean="0">
                <a:solidFill>
                  <a:schemeClr val="accent1"/>
                </a:solidFill>
              </a:rPr>
              <a:t/>
            </a:r>
            <a:br>
              <a:rPr lang="ru-RU" sz="3100" b="1" dirty="0" smtClean="0">
                <a:solidFill>
                  <a:schemeClr val="accent1"/>
                </a:solidFill>
              </a:rPr>
            </a:br>
            <a:r>
              <a:rPr lang="ru-RU" sz="3100" dirty="0" smtClean="0">
                <a:solidFill>
                  <a:schemeClr val="accent1"/>
                </a:solidFill>
              </a:rPr>
              <a:t>1. Лепим </a:t>
            </a:r>
            <a:r>
              <a:rPr lang="ru-RU" sz="3100" dirty="0" smtClean="0">
                <a:solidFill>
                  <a:schemeClr val="accent1"/>
                </a:solidFill>
              </a:rPr>
              <a:t>зеленые </a:t>
            </a:r>
            <a:r>
              <a:rPr lang="ru-RU" sz="3100" dirty="0" smtClean="0">
                <a:solidFill>
                  <a:schemeClr val="accent1"/>
                </a:solidFill>
              </a:rPr>
              <a:t>комочки-шарики</a:t>
            </a:r>
            <a:r>
              <a:rPr lang="ru-RU" sz="3100" b="1" dirty="0" smtClean="0">
                <a:solidFill>
                  <a:schemeClr val="accent1"/>
                </a:solidFill>
              </a:rPr>
              <a:t/>
            </a:r>
            <a:br>
              <a:rPr lang="ru-RU" sz="3100" b="1" dirty="0" smtClean="0">
                <a:solidFill>
                  <a:schemeClr val="accent1"/>
                </a:solidFill>
              </a:rPr>
            </a:br>
            <a:r>
              <a:rPr lang="ru-RU" sz="3100" b="1" dirty="0" smtClean="0">
                <a:solidFill>
                  <a:schemeClr val="accent1"/>
                </a:solidFill>
              </a:rPr>
              <a:t>2. </a:t>
            </a:r>
            <a:r>
              <a:rPr lang="ru-RU" sz="3100" dirty="0" smtClean="0">
                <a:solidFill>
                  <a:schemeClr val="accent1"/>
                </a:solidFill>
                <a:effectLst/>
              </a:rPr>
              <a:t>Расплющиваем</a:t>
            </a:r>
            <a:r>
              <a:rPr lang="ru-RU" sz="3100" dirty="0" smtClean="0">
                <a:solidFill>
                  <a:schemeClr val="accent1"/>
                </a:solidFill>
              </a:rPr>
              <a:t> шарики</a:t>
            </a:r>
            <a:br>
              <a:rPr lang="ru-RU" sz="3100" dirty="0" smtClean="0">
                <a:solidFill>
                  <a:schemeClr val="accent1"/>
                </a:solidFill>
              </a:rPr>
            </a:br>
            <a:r>
              <a:rPr lang="ru-RU" sz="3100" dirty="0" smtClean="0">
                <a:solidFill>
                  <a:schemeClr val="accent1"/>
                </a:solidFill>
              </a:rPr>
              <a:t>3. Заостряем уголочки</a:t>
            </a:r>
            <a:br>
              <a:rPr lang="ru-RU" sz="3100" dirty="0" smtClean="0">
                <a:solidFill>
                  <a:schemeClr val="accent1"/>
                </a:solidFill>
              </a:rPr>
            </a:br>
            <a:r>
              <a:rPr lang="ru-RU" sz="3100" dirty="0" smtClean="0">
                <a:solidFill>
                  <a:schemeClr val="accent1"/>
                </a:solidFill>
              </a:rPr>
              <a:t>4. Ножом </a:t>
            </a:r>
            <a:r>
              <a:rPr lang="ru-RU" sz="3100" dirty="0" smtClean="0">
                <a:solidFill>
                  <a:schemeClr val="accent1"/>
                </a:solidFill>
              </a:rPr>
              <a:t>для пластилина продавливаем (прорисовываем) прожилки у листиков</a:t>
            </a:r>
            <a:r>
              <a:rPr lang="ru-RU" sz="3100" dirty="0" smtClean="0">
                <a:solidFill>
                  <a:schemeClr val="accent1"/>
                </a:solidFill>
              </a:rPr>
              <a:t> </a:t>
            </a:r>
            <a:br>
              <a:rPr lang="ru-RU" sz="3100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 smtClean="0"/>
          </a:p>
        </p:txBody>
      </p:sp>
      <p:pic>
        <p:nvPicPr>
          <p:cNvPr id="4" name="Содержимое 3" descr="2009-May-16_Sat_10-50-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71802" y="3357562"/>
            <a:ext cx="3946532" cy="2959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Собираем </a:t>
            </a:r>
            <a:r>
              <a:rPr lang="ru-RU" dirty="0" smtClean="0">
                <a:solidFill>
                  <a:schemeClr val="accent1"/>
                </a:solidFill>
              </a:rPr>
              <a:t>букет</a:t>
            </a:r>
            <a:endParaRPr lang="ru-RU" dirty="0" smtClean="0">
              <a:solidFill>
                <a:schemeClr val="accent1"/>
              </a:solidFill>
            </a:endParaRPr>
          </a:p>
        </p:txBody>
      </p:sp>
      <p:pic>
        <p:nvPicPr>
          <p:cNvPr id="4" name="Рисунок 10" descr="фото на уроке 14.марта 078.jpg"/>
          <p:cNvPicPr>
            <a:picLocks noGrp="1" noChangeAspect="1"/>
          </p:cNvPicPr>
          <p:nvPr>
            <p:ph idx="1"/>
          </p:nvPr>
        </p:nvPicPr>
        <p:blipFill>
          <a:blip r:embed="rId2"/>
          <a:srcRect b="-2"/>
          <a:stretch>
            <a:fillRect/>
          </a:stretch>
        </p:blipFill>
        <p:spPr>
          <a:xfrm>
            <a:off x="1285875" y="2071688"/>
            <a:ext cx="6254750" cy="43164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3" descr="DSCF8387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4714875"/>
            <a:ext cx="2066925" cy="1857375"/>
          </a:xfrm>
        </p:spPr>
      </p:pic>
      <p:pic>
        <p:nvPicPr>
          <p:cNvPr id="10243" name="Содержимое 3" descr="DSCF838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785813"/>
            <a:ext cx="18573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Содержимое 3" descr="DSCF838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714375"/>
            <a:ext cx="19288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Содержимое 3" descr="DSCF838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571750"/>
            <a:ext cx="1785938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Содержимое 3" descr="DSCF838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2428875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Содержимое 3" descr="DSCF8387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313" y="714375"/>
            <a:ext cx="1857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Рисунок 9" descr="DSCF8388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3188" y="2571750"/>
            <a:ext cx="18923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Рисунок 10" descr="DSCF8388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63" y="4714875"/>
            <a:ext cx="1785937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Рисунок 11" descr="DSCF8388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0313" y="4714875"/>
            <a:ext cx="17621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Содержимое 3" descr="DSCF8388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72313" y="3429000"/>
            <a:ext cx="16430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Содержимое 5" descr="DSCF8389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86563" y="1428750"/>
            <a:ext cx="2000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TextBox 12"/>
          <p:cNvSpPr txBox="1">
            <a:spLocks noChangeArrowheads="1"/>
          </p:cNvSpPr>
          <p:nvPr/>
        </p:nvSpPr>
        <p:spPr bwMode="auto">
          <a:xfrm>
            <a:off x="1928813" y="285750"/>
            <a:ext cx="6429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РАБОТЫ УЧЕНИКОВ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082924"/>
          </a:xfrm>
        </p:spPr>
        <p:txBody>
          <a:bodyPr/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Спасибо за творчество 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571744"/>
            <a:ext cx="5187960" cy="353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1571604" y="2428868"/>
            <a:ext cx="6786610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Перед тем, как начать свою работу, я провела анкету в классе: «Любите ли вы лепить из пластилина?» </a:t>
            </a:r>
          </a:p>
          <a:p>
            <a:pPr algn="just"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Из 19 человек ответили - да 19 ребят. Оказывается,  что  большинство ребят любят лепить из пластилина. Вот мы и решили провести своё исследование, почему им нравится лепить?  В начале своей работы мы узнали историю создания пластилина, затем состав его и как можно сделать самим пластилин</a:t>
            </a:r>
            <a:r>
              <a:rPr lang="ru-RU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8"/>
            <a:ext cx="2333628" cy="192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14290"/>
            <a:ext cx="2757493" cy="200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История создания пластилина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Вопрос о том, кого считать изобретателем пластилина, является спорным. В Германии им считают Франца Колба (запатентовал изобретенную им  модельную массу под названием «Пластилин» в 1880году), тогда как другой претендент на авторство в Великобритании- Уильяма Харбутт запатентовал в  1899году изобретённую им в двумя годами ранее не засыхающую 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глину. </a:t>
            </a:r>
            <a:endParaRPr lang="ru-RU" sz="28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charset="0"/>
            </a:endParaRPr>
          </a:p>
          <a:p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2976" y="357166"/>
            <a:ext cx="7715304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Существует ещё одна версия создания пластилина, согласно которой это вещество придумал Джо Макникер. Первоначально пластилин должен был использоваться для очистки обоев от пятен. Родственница Маквикера, работающая в детском саду, получив посылку с пластилином, показала его детям, которые по достоинству его оценили. И через некоторое время пластилин стали использоваться повсеместно, вытеснив глину, которой раньше отдавалось предпочтение.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857232"/>
            <a:ext cx="7498080" cy="5391168"/>
          </a:xfrm>
        </p:spPr>
        <p:txBody>
          <a:bodyPr>
            <a:normAutofit/>
          </a:bodyPr>
          <a:lstStyle/>
          <a:p>
            <a:pPr marL="596646" indent="-514350">
              <a:buFont typeface="+mj-lt"/>
              <a:buAutoNum type="arabicPeriod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596646" indent="-514350">
              <a:buFont typeface="+mj-lt"/>
              <a:buAutoNum type="arabicPeriod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596646" indent="-51435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Пластилин обыкновенный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 Традиционная, знакомая вот уже 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многим 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поколениям масса для лепки. Стоить погреть и покатать ее в руках – и она становится более мягкой и податливой. Самый простой пластилин тоже бывает разным, например, перламутровым и даже светящимся в темноте.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0166" y="428604"/>
            <a:ext cx="51970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Виды пластилина</a:t>
            </a:r>
            <a:endParaRPr lang="ru-RU" sz="4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357694"/>
            <a:ext cx="3071834" cy="202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Виды пластилина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6646" indent="-514350" algn="just">
              <a:buNone/>
            </a:pP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2.     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Плавающий 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пластилин. 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Настолько 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легкий, что слепленные из него фигурки не тонут в воде. А значит, теперь игры с пластилином можно затевать даже во время купания. Слепить вместе с малышом ярких тропических рыбок или большой корабль, который будет легко скользить по поверхности воды.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286256"/>
            <a:ext cx="3214710" cy="168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Виды пластилина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3. 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Шариковый пластилин. Благодаря особому составу и специальному связующему клею отдельные шарики не теряют форму и в то же время хорошо слипаются. Пластилиновые шарики отлично украсят и поделки из других материалов. Так как на воздухе этот пластилин застывает, баночки с ним нужно хранить плотно закрытыми.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357694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Виды пластилина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Play – </a:t>
            </a:r>
            <a:r>
              <a:rPr lang="en-US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Dox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история этого знаменитого на весь мир пластилина началась почти полвека назад. Эта масса для лепки полностью натуральная, поэтому даже если малыш проглотит кусочек, все будет в полном порядке. Пластилин хоть и пахнет сладко, на вкус он солено-горький, поэтому попробовав раз, ребенок вряд ли захочет сделать это снова. 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Play – </a:t>
            </a:r>
            <a:r>
              <a:rPr lang="en-US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Dox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совершенно не липкий и имеет волшебное свойство застывать на открытом воздухе, но если поместить его в воду он снова станет мягким.</a:t>
            </a:r>
            <a:endParaRPr lang="ru-RU" sz="2000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357694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228</TotalTime>
  <Words>795</Words>
  <Application>Microsoft Office PowerPoint</Application>
  <PresentationFormat>On-screen Show (4:3)</PresentationFormat>
  <Paragraphs>63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Solstice</vt:lpstr>
      <vt:lpstr>  мастер класс по теме :          « магия Пластилина»</vt:lpstr>
      <vt:lpstr> </vt:lpstr>
      <vt:lpstr>Slide 3</vt:lpstr>
      <vt:lpstr>История создания пластилина</vt:lpstr>
      <vt:lpstr>Slide 5</vt:lpstr>
      <vt:lpstr>Slide 6</vt:lpstr>
      <vt:lpstr>Виды пластилина </vt:lpstr>
      <vt:lpstr>Виды пластилина </vt:lpstr>
      <vt:lpstr>Виды пластилина </vt:lpstr>
      <vt:lpstr>Виды пластилина </vt:lpstr>
      <vt:lpstr>Виды пластилина </vt:lpstr>
      <vt:lpstr>Пластилин в домашних условиях </vt:lpstr>
      <vt:lpstr>Чем отличается пластилин  от  домашнего пластилина</vt:lpstr>
      <vt:lpstr>Работы из пластилина</vt:lpstr>
      <vt:lpstr>Работы из пластилина</vt:lpstr>
      <vt:lpstr>Работы из пластилина</vt:lpstr>
      <vt:lpstr>Работы из пластилина </vt:lpstr>
      <vt:lpstr>Розы из пластилина</vt:lpstr>
      <vt:lpstr>Slide 19</vt:lpstr>
      <vt:lpstr>Slide 20</vt:lpstr>
      <vt:lpstr>Slide 21</vt:lpstr>
      <vt:lpstr>   1. Лепим зеленые комочки-шарики 2. Расплющиваем шарики 3. Заостряем уголочки 4. Ножом для пластилина продавливаем (прорисовываем) прожилки у листиков   </vt:lpstr>
      <vt:lpstr>Собираем букет</vt:lpstr>
      <vt:lpstr>Slide 24</vt:lpstr>
      <vt:lpstr>  Спасибо за творчество 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ПЛАСТИЛИН   </dc:title>
  <dc:creator> </dc:creator>
  <cp:lastModifiedBy> </cp:lastModifiedBy>
  <cp:revision>27</cp:revision>
  <dcterms:created xsi:type="dcterms:W3CDTF">2014-07-03T13:34:32Z</dcterms:created>
  <dcterms:modified xsi:type="dcterms:W3CDTF">2014-08-06T07:19:29Z</dcterms:modified>
</cp:coreProperties>
</file>