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9" r:id="rId14"/>
    <p:sldId id="270" r:id="rId15"/>
    <p:sldId id="274" r:id="rId16"/>
    <p:sldId id="271" r:id="rId17"/>
    <p:sldId id="272" r:id="rId18"/>
    <p:sldId id="273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84784"/>
            <a:ext cx="8229600" cy="18288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Тема: </a:t>
            </a:r>
            <a:r>
              <a:rPr lang="ru-RU" dirty="0" smtClean="0">
                <a:solidFill>
                  <a:schemeClr val="tx1"/>
                </a:solidFill>
              </a:rPr>
              <a:t>ИЛЛЮЗИИ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4437112"/>
            <a:ext cx="2736304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БИОЛОГИИ</a:t>
            </a:r>
          </a:p>
          <a:p>
            <a:r>
              <a:rPr lang="ru-RU" dirty="0" err="1" smtClean="0"/>
              <a:t>Спирина</a:t>
            </a:r>
            <a:r>
              <a:rPr lang="ru-RU" dirty="0" smtClean="0"/>
              <a:t> Т.А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Иллюзия кинескопа.</a:t>
            </a:r>
            <a:br>
              <a:rPr lang="ru-RU" dirty="0" smtClean="0"/>
            </a:br>
            <a:r>
              <a:rPr lang="ru-RU" sz="3600" dirty="0" smtClean="0"/>
              <a:t>Какая из красных линий длиннее?</a:t>
            </a:r>
            <a:endParaRPr lang="ru-RU" sz="3600" dirty="0"/>
          </a:p>
        </p:txBody>
      </p:sp>
      <p:pic>
        <p:nvPicPr>
          <p:cNvPr id="4" name="Содержимое 3" descr="cinescope.jpg (4711 bytes)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600200"/>
            <a:ext cx="8229600" cy="470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Иллюзия </a:t>
            </a:r>
            <a:r>
              <a:rPr lang="ru-RU" sz="2800" dirty="0" err="1" smtClean="0"/>
              <a:t>Оучи</a:t>
            </a:r>
            <a:r>
              <a:rPr lang="ru-RU" sz="2800" dirty="0" smtClean="0"/>
              <a:t> (</a:t>
            </a:r>
            <a:r>
              <a:rPr lang="ru-RU" sz="2800" dirty="0" err="1" smtClean="0"/>
              <a:t>Ouchi</a:t>
            </a:r>
            <a:r>
              <a:rPr lang="ru-RU" sz="2800" dirty="0" smtClean="0"/>
              <a:t>, 1977).</a:t>
            </a:r>
            <a:br>
              <a:rPr lang="ru-RU" sz="2800" dirty="0" smtClean="0"/>
            </a:br>
            <a:r>
              <a:rPr lang="ru-RU" sz="2400" dirty="0" smtClean="0"/>
              <a:t>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Пристально смотрите на шар в центре.</a:t>
            </a:r>
            <a:br>
              <a:rPr lang="ru-RU" sz="3200" dirty="0" smtClean="0"/>
            </a:br>
            <a:r>
              <a:rPr lang="ru-RU" sz="3200" dirty="0" smtClean="0"/>
              <a:t>Кажется, что узор на нем движется из стороны в сторону? </a:t>
            </a:r>
          </a:p>
          <a:p>
            <a:pPr algn="ctr"/>
            <a:r>
              <a:rPr lang="ru-RU" sz="3200" dirty="0" smtClean="0"/>
              <a:t>Не отрывая взгляда от центра круга, подвигайте головой. </a:t>
            </a:r>
            <a:br>
              <a:rPr lang="ru-RU" sz="3200" dirty="0" smtClean="0"/>
            </a:br>
            <a:endParaRPr lang="ru-RU" sz="3200" dirty="0" smtClean="0"/>
          </a:p>
          <a:p>
            <a:pPr algn="ctr"/>
            <a:r>
              <a:rPr lang="ru-RU" sz="3200" dirty="0" smtClean="0"/>
              <a:t>Возникла иллюзия, что узор вокруг шара сдвигается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sphere.gif (7210 bytes)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04664"/>
            <a:ext cx="662473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949280"/>
            <a:ext cx="5486400" cy="522288"/>
          </a:xfrm>
        </p:spPr>
        <p:txBody>
          <a:bodyPr/>
          <a:lstStyle/>
          <a:p>
            <a:r>
              <a:rPr lang="ru-RU" dirty="0" smtClean="0"/>
              <a:t>Возникает иллюзия движения квадратов?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404665"/>
            <a:ext cx="5551512" cy="1008111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Иллюзия </a:t>
            </a:r>
            <a:r>
              <a:rPr lang="ru-RU" sz="3200" dirty="0" err="1" smtClean="0"/>
              <a:t>Райли</a:t>
            </a:r>
            <a:r>
              <a:rPr lang="ru-RU" sz="3200" dirty="0" smtClean="0"/>
              <a:t> (</a:t>
            </a:r>
            <a:r>
              <a:rPr lang="ru-RU" sz="3200" dirty="0" err="1" smtClean="0"/>
              <a:t>Bridget</a:t>
            </a:r>
            <a:r>
              <a:rPr lang="ru-RU" sz="3200" dirty="0" smtClean="0"/>
              <a:t> </a:t>
            </a:r>
            <a:r>
              <a:rPr lang="ru-RU" sz="3200" dirty="0" err="1" smtClean="0"/>
              <a:t>Riley</a:t>
            </a:r>
            <a:r>
              <a:rPr lang="ru-RU" sz="3200" dirty="0" smtClean="0"/>
              <a:t>)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5" name="Рисунок 4" descr="riley.gif (9600 bytes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36712"/>
            <a:ext cx="568863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Кажется, что черные и белые полосы движутся в противоположных направлениях?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psy.msu.ru/illusion/moving/spin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00808"/>
            <a:ext cx="4536504" cy="446449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813" y="1741257"/>
            <a:ext cx="78783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Иллюзии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Akiyoshi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Kitaoka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3284984"/>
            <a:ext cx="53285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Это не анимация, а статическая картинка!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Фрактальная иллюзия</a:t>
            </a:r>
            <a:endParaRPr lang="ru-RU" dirty="0"/>
          </a:p>
        </p:txBody>
      </p:sp>
      <p:pic>
        <p:nvPicPr>
          <p:cNvPr id="4" name="Содержимое 3" descr="fractal_illusion.jpg (58976 bytes)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8974" y="1556792"/>
            <a:ext cx="3359249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Видите волны?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www.psy.msu.ru/illusion/moving/wave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4712742" cy="46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Смотрите в центр рисунка и подвигайте головой вперед назад. </a:t>
            </a:r>
            <a:br>
              <a:rPr lang="ru-RU" sz="2700" dirty="0" smtClean="0"/>
            </a:br>
            <a:r>
              <a:rPr lang="ru-RU" sz="2700" dirty="0" smtClean="0"/>
              <a:t>Окружности на рисунке превратятся в движущиеся спирали.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rotsaku.gif (11190 bytes)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97086"/>
            <a:ext cx="4425280" cy="442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круги, ведь, совсем неподвижны!</a:t>
            </a:r>
            <a:endParaRPr lang="ru-RU" dirty="0"/>
          </a:p>
        </p:txBody>
      </p:sp>
      <p:pic>
        <p:nvPicPr>
          <p:cNvPr id="4" name="Содержимое 3" descr="kafun2.gif (45730 bytes)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5472608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Иллюзии перевернутых картинок</a:t>
            </a:r>
            <a:endParaRPr lang="ru-RU" dirty="0"/>
          </a:p>
        </p:txBody>
      </p:sp>
      <p:pic>
        <p:nvPicPr>
          <p:cNvPr id="4" name="Содержимое 3" descr="med1.gif (5496 bytes)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3600400" cy="366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med1.gif (5496 bytes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292080" y="1556792"/>
            <a:ext cx="324036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35696" y="5517232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молодая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64088" y="5517232"/>
            <a:ext cx="1314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старая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Надеюсь, что заинтересовала вас!</a:t>
            </a:r>
            <a:endParaRPr lang="ru-RU" sz="3200" dirty="0"/>
          </a:p>
        </p:txBody>
      </p:sp>
      <p:pic>
        <p:nvPicPr>
          <p:cNvPr id="5" name="Рисунок 4" descr="DSC048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710882"/>
            <a:ext cx="5940152" cy="41471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Веселый заяц и злой фокусник</a:t>
            </a:r>
            <a:endParaRPr lang="ru-RU" dirty="0"/>
          </a:p>
        </p:txBody>
      </p:sp>
      <p:pic>
        <p:nvPicPr>
          <p:cNvPr id="4" name="Содержимое 3" descr="fokusnik2.gif (2633 bytes)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3960440" cy="456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okusnik2.gif (2633 bytes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076056" y="1412776"/>
            <a:ext cx="3600399" cy="456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Профессор и студент</a:t>
            </a:r>
            <a:endParaRPr lang="ru-RU" dirty="0"/>
          </a:p>
        </p:txBody>
      </p:sp>
      <p:pic>
        <p:nvPicPr>
          <p:cNvPr id="4" name="Содержимое 3" descr="professor2.gif (9132 bytes)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381642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professor2.gif (9132 bytes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4860032" y="1556792"/>
            <a:ext cx="367240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Иллюзии восприятия размера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512168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Явление иррадиации.</a:t>
            </a:r>
            <a:br>
              <a:rPr lang="ru-RU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Какой из внутренних квадратов больше? Черный или белый?</a:t>
            </a:r>
            <a:endParaRPr lang="ru-RU" sz="3600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irradiation.gif (526 bytes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92896"/>
            <a:ext cx="626469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Явление иррадиации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состоит в том, что светлые предметы на темном фоне кажутся более увеличенными против своих настоящих размеров и как бы захватывают часть темного фона. Когда мы рассматриваем светлую поверхность на темном фоне, вследствие несовершенства хрусталика как бы раздвигаются границы этой поверхности, и эта поверхность кажется нам больше своих истинных геометрических размеров. На рисунке за счет яркости цветов белый квадрат кажется значительно большим относительно черного квадрата на белом фоне.</a:t>
            </a:r>
          </a:p>
          <a:p>
            <a:r>
              <a:rPr lang="ru-RU" dirty="0" smtClean="0"/>
              <a:t>Любопытно отметить, что зная о данном свойстве черного цвета скрадывать размеры, дуэлянты в XIX веке предпочитали стреляться именно в черных костюмах в надежде на то, что противник промахнется при стрельбе.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Иллюзия </a:t>
            </a:r>
            <a:r>
              <a:rPr lang="ru-RU" sz="2700" dirty="0" err="1" smtClean="0"/>
              <a:t>Эббингауза</a:t>
            </a:r>
            <a:r>
              <a:rPr lang="ru-RU" sz="2700" dirty="0" smtClean="0"/>
              <a:t> (1902).</a:t>
            </a:r>
            <a:br>
              <a:rPr lang="ru-RU" sz="2700" dirty="0" smtClean="0"/>
            </a:br>
            <a:r>
              <a:rPr lang="ru-RU" sz="2700" dirty="0" smtClean="0"/>
              <a:t>Какой круг больше? Тот, который окружен маленькими кругами</a:t>
            </a:r>
            <a:br>
              <a:rPr lang="ru-RU" sz="2700" dirty="0" smtClean="0"/>
            </a:br>
            <a:r>
              <a:rPr lang="ru-RU" sz="2700" dirty="0" smtClean="0"/>
              <a:t>или же тот, который окружен большими?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irclet.gif (826 bytes)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3568" y="1844824"/>
            <a:ext cx="8003232" cy="446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Иллюзия </a:t>
            </a:r>
            <a:r>
              <a:rPr lang="ru-RU" sz="3600" dirty="0" err="1" smtClean="0"/>
              <a:t>Болдуина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Какая линия больше А или Б?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Содержимое 3" descr="bolduin.gif (966 bytes)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1600200"/>
            <a:ext cx="7992888" cy="49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spc="-300" dirty="0" smtClean="0"/>
              <a:t>Иллюзия перспективы. </a:t>
            </a:r>
            <a:br>
              <a:rPr lang="ru-RU" sz="4000" spc="-300" dirty="0" smtClean="0"/>
            </a:br>
            <a:r>
              <a:rPr lang="ru-RU" sz="4000" spc="-300" dirty="0" smtClean="0"/>
              <a:t>Какой из параллелепипедов больше?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rectangle.gif (4829 bytes)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600200"/>
            <a:ext cx="8229600" cy="470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</TotalTime>
  <Words>226</Words>
  <Application>Microsoft Office PowerPoint</Application>
  <PresentationFormat>Экран (4:3)</PresentationFormat>
  <Paragraphs>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Тема: ИЛЛЮЗИИ</vt:lpstr>
      <vt:lpstr>Иллюзии перевернутых картинок</vt:lpstr>
      <vt:lpstr>Веселый заяц и злой фокусник</vt:lpstr>
      <vt:lpstr>Профессор и студент</vt:lpstr>
      <vt:lpstr>Иллюзии восприятия размера </vt:lpstr>
      <vt:lpstr>Явление иррадиации</vt:lpstr>
      <vt:lpstr>Иллюзия Эббингауза (1902). Какой круг больше? Тот, который окружен маленькими кругами или же тот, который окружен большими? </vt:lpstr>
      <vt:lpstr>Иллюзия Болдуина Какая линия больше А или Б? </vt:lpstr>
      <vt:lpstr> Иллюзия перспективы.  Какой из параллелепипедов больше? </vt:lpstr>
      <vt:lpstr>Иллюзия кинескопа. Какая из красных линий длиннее?</vt:lpstr>
      <vt:lpstr>Иллюзия Оучи (Ouchi, 1977). ? </vt:lpstr>
      <vt:lpstr>Слайд 12</vt:lpstr>
      <vt:lpstr>Возникает иллюзия движения квадратов?</vt:lpstr>
      <vt:lpstr>Кажется, что черные и белые полосы движутся в противоположных направлениях? </vt:lpstr>
      <vt:lpstr>Слайд 15</vt:lpstr>
      <vt:lpstr>Фрактальная иллюзия</vt:lpstr>
      <vt:lpstr>Видите волны?  </vt:lpstr>
      <vt:lpstr>Смотрите в центр рисунка и подвигайте головой вперед назад.  Окружности на рисунке превратятся в движущиеся спирали. </vt:lpstr>
      <vt:lpstr>А круги, ведь, совсем неподвижны!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ИЛЛЮЗИИ</dc:title>
  <dc:creator>Серёга</dc:creator>
  <cp:lastModifiedBy>Оксана</cp:lastModifiedBy>
  <cp:revision>9</cp:revision>
  <dcterms:created xsi:type="dcterms:W3CDTF">2012-03-21T13:13:42Z</dcterms:created>
  <dcterms:modified xsi:type="dcterms:W3CDTF">2012-04-05T07:48:56Z</dcterms:modified>
</cp:coreProperties>
</file>