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4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2B9F1F-A5CD-4A76-BD61-80EA3AE59692}" type="doc">
      <dgm:prSet loTypeId="urn:microsoft.com/office/officeart/2005/8/layout/cycle2" loCatId="cycle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F4D2A4-804B-4C95-A294-BD332D73298C}">
      <dgm:prSet phldrT="[Текст]" custT="1"/>
      <dgm:spPr/>
      <dgm:t>
        <a:bodyPr/>
        <a:lstStyle/>
        <a:p>
          <a:r>
            <a:rPr lang="ru-RU" sz="2000" dirty="0" err="1" smtClean="0"/>
            <a:t>Неболеющий</a:t>
          </a:r>
          <a:endParaRPr lang="ru-RU" sz="2000" dirty="0"/>
        </a:p>
      </dgm:t>
    </dgm:pt>
    <dgm:pt modelId="{A895F0FA-8DF4-4AA4-8199-D381F83782CF}" type="parTrans" cxnId="{C166C816-8F4E-424F-8A8C-F5A1D13E4B05}">
      <dgm:prSet/>
      <dgm:spPr/>
      <dgm:t>
        <a:bodyPr/>
        <a:lstStyle/>
        <a:p>
          <a:endParaRPr lang="ru-RU"/>
        </a:p>
      </dgm:t>
    </dgm:pt>
    <dgm:pt modelId="{C408EB0C-7978-4AB1-A879-24992F44E662}" type="sibTrans" cxnId="{C166C816-8F4E-424F-8A8C-F5A1D13E4B05}">
      <dgm:prSet/>
      <dgm:spPr/>
      <dgm:t>
        <a:bodyPr/>
        <a:lstStyle/>
        <a:p>
          <a:endParaRPr lang="ru-RU"/>
        </a:p>
      </dgm:t>
    </dgm:pt>
    <dgm:pt modelId="{9469E0B6-03C1-449A-B863-1A225C94B3B9}">
      <dgm:prSet phldrT="[Текст]" custT="1"/>
      <dgm:spPr/>
      <dgm:t>
        <a:bodyPr/>
        <a:lstStyle/>
        <a:p>
          <a:r>
            <a:rPr lang="ru-RU" sz="2000" dirty="0" smtClean="0"/>
            <a:t>Спортивный</a:t>
          </a:r>
          <a:endParaRPr lang="ru-RU" sz="2000" dirty="0"/>
        </a:p>
      </dgm:t>
    </dgm:pt>
    <dgm:pt modelId="{BCA8E294-B059-43E2-B128-0DEB4E526E22}" type="parTrans" cxnId="{398A26D8-EF8E-41ED-B492-4654970BCEF7}">
      <dgm:prSet/>
      <dgm:spPr/>
      <dgm:t>
        <a:bodyPr/>
        <a:lstStyle/>
        <a:p>
          <a:endParaRPr lang="ru-RU"/>
        </a:p>
      </dgm:t>
    </dgm:pt>
    <dgm:pt modelId="{88C25E35-E72E-4C18-AA87-F2D49253F892}" type="sibTrans" cxnId="{398A26D8-EF8E-41ED-B492-4654970BCEF7}">
      <dgm:prSet/>
      <dgm:spPr/>
      <dgm:t>
        <a:bodyPr/>
        <a:lstStyle/>
        <a:p>
          <a:endParaRPr lang="ru-RU"/>
        </a:p>
      </dgm:t>
    </dgm:pt>
    <dgm:pt modelId="{40BFC632-70BB-4C5E-B730-650B84EEA272}">
      <dgm:prSet phldrT="[Текст]" custT="1"/>
      <dgm:spPr/>
      <dgm:t>
        <a:bodyPr/>
        <a:lstStyle/>
        <a:p>
          <a:r>
            <a:rPr lang="ru-RU" sz="1600" dirty="0" smtClean="0"/>
            <a:t>Активный</a:t>
          </a:r>
          <a:endParaRPr lang="ru-RU" sz="1600" dirty="0"/>
        </a:p>
      </dgm:t>
    </dgm:pt>
    <dgm:pt modelId="{DB154CEC-1848-4464-BBB3-CB9145B80936}" type="parTrans" cxnId="{A6E2E3B6-B206-4AB6-AD9A-FF38E677368B}">
      <dgm:prSet/>
      <dgm:spPr/>
      <dgm:t>
        <a:bodyPr/>
        <a:lstStyle/>
        <a:p>
          <a:endParaRPr lang="ru-RU"/>
        </a:p>
      </dgm:t>
    </dgm:pt>
    <dgm:pt modelId="{FFD3C6AF-6C74-4831-B285-832B24B4724A}" type="sibTrans" cxnId="{A6E2E3B6-B206-4AB6-AD9A-FF38E677368B}">
      <dgm:prSet/>
      <dgm:spPr/>
      <dgm:t>
        <a:bodyPr/>
        <a:lstStyle/>
        <a:p>
          <a:endParaRPr lang="ru-RU"/>
        </a:p>
      </dgm:t>
    </dgm:pt>
    <dgm:pt modelId="{3E6FC7BD-7C93-4B37-B6CD-1DC6DB7CBEC3}">
      <dgm:prSet phldrT="[Текст]" custT="1"/>
      <dgm:spPr/>
      <dgm:t>
        <a:bodyPr/>
        <a:lstStyle/>
        <a:p>
          <a:r>
            <a:rPr lang="ru-RU" sz="1400" dirty="0" smtClean="0"/>
            <a:t>Жизнерадостный</a:t>
          </a:r>
          <a:endParaRPr lang="ru-RU" sz="1400" dirty="0"/>
        </a:p>
      </dgm:t>
    </dgm:pt>
    <dgm:pt modelId="{06EB67CA-10E9-4C5B-B5CB-B2802E9BEDEE}" type="parTrans" cxnId="{9AA5413D-EE29-4D64-933C-782BC4456FC1}">
      <dgm:prSet/>
      <dgm:spPr/>
      <dgm:t>
        <a:bodyPr/>
        <a:lstStyle/>
        <a:p>
          <a:endParaRPr lang="ru-RU"/>
        </a:p>
      </dgm:t>
    </dgm:pt>
    <dgm:pt modelId="{EDD14B81-668A-41DB-A26A-35BE5EF76798}" type="sibTrans" cxnId="{9AA5413D-EE29-4D64-933C-782BC4456FC1}">
      <dgm:prSet/>
      <dgm:spPr/>
      <dgm:t>
        <a:bodyPr/>
        <a:lstStyle/>
        <a:p>
          <a:endParaRPr lang="ru-RU"/>
        </a:p>
      </dgm:t>
    </dgm:pt>
    <dgm:pt modelId="{691B5A5B-BFF1-4131-B2FD-2252F93FC3A0}">
      <dgm:prSet phldrT="[Текст]" custT="1"/>
      <dgm:spPr/>
      <dgm:t>
        <a:bodyPr/>
        <a:lstStyle/>
        <a:p>
          <a:r>
            <a:rPr lang="ru-RU" sz="1400" dirty="0" smtClean="0"/>
            <a:t>Доброжелательный</a:t>
          </a:r>
          <a:endParaRPr lang="ru-RU" sz="1400" dirty="0"/>
        </a:p>
      </dgm:t>
    </dgm:pt>
    <dgm:pt modelId="{78B8E97F-C1EB-438A-900A-B7931A4EDD8E}" type="parTrans" cxnId="{A6032C6C-DEA0-4F7B-80E2-CAF8D1123BA3}">
      <dgm:prSet/>
      <dgm:spPr/>
      <dgm:t>
        <a:bodyPr/>
        <a:lstStyle/>
        <a:p>
          <a:endParaRPr lang="ru-RU"/>
        </a:p>
      </dgm:t>
    </dgm:pt>
    <dgm:pt modelId="{E6426EEA-8558-4905-823E-9622EE76E1D1}" type="sibTrans" cxnId="{A6032C6C-DEA0-4F7B-80E2-CAF8D1123BA3}">
      <dgm:prSet/>
      <dgm:spPr/>
      <dgm:t>
        <a:bodyPr/>
        <a:lstStyle/>
        <a:p>
          <a:endParaRPr lang="ru-RU"/>
        </a:p>
      </dgm:t>
    </dgm:pt>
    <dgm:pt modelId="{855A9C81-DB0D-4924-9FED-9056894B8890}" type="pres">
      <dgm:prSet presAssocID="{1F2B9F1F-A5CD-4A76-BD61-80EA3AE5969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197627-371E-4578-A593-3CA1C96F8838}" type="pres">
      <dgm:prSet presAssocID="{4BF4D2A4-804B-4C95-A294-BD332D73298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A89853-8CB5-4BFB-8275-A12C24FD2224}" type="pres">
      <dgm:prSet presAssocID="{C408EB0C-7978-4AB1-A879-24992F44E662}" presName="sibTrans" presStyleLbl="sibTrans2D1" presStyleIdx="0" presStyleCnt="5"/>
      <dgm:spPr/>
      <dgm:t>
        <a:bodyPr/>
        <a:lstStyle/>
        <a:p>
          <a:endParaRPr lang="ru-RU"/>
        </a:p>
      </dgm:t>
    </dgm:pt>
    <dgm:pt modelId="{7C04EB7F-52DE-4E87-A2DF-E8C63DC89A39}" type="pres">
      <dgm:prSet presAssocID="{C408EB0C-7978-4AB1-A879-24992F44E662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489FEFAB-4576-4F70-807D-DD27D17ED265}" type="pres">
      <dgm:prSet presAssocID="{9469E0B6-03C1-449A-B863-1A225C94B3B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C8AD55-9A3D-4029-AA12-B27880BFF182}" type="pres">
      <dgm:prSet presAssocID="{88C25E35-E72E-4C18-AA87-F2D49253F892}" presName="sibTrans" presStyleLbl="sibTrans2D1" presStyleIdx="1" presStyleCnt="5"/>
      <dgm:spPr/>
      <dgm:t>
        <a:bodyPr/>
        <a:lstStyle/>
        <a:p>
          <a:endParaRPr lang="ru-RU"/>
        </a:p>
      </dgm:t>
    </dgm:pt>
    <dgm:pt modelId="{C22A36D9-C9BE-4BAE-A85F-0519DABEA70B}" type="pres">
      <dgm:prSet presAssocID="{88C25E35-E72E-4C18-AA87-F2D49253F892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ACDDAD42-FF74-435E-99EB-175FC6E4195A}" type="pres">
      <dgm:prSet presAssocID="{40BFC632-70BB-4C5E-B730-650B84EEA27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36BCB4-642E-4C21-A7CC-5BC8AE873267}" type="pres">
      <dgm:prSet presAssocID="{FFD3C6AF-6C74-4831-B285-832B24B4724A}" presName="sibTrans" presStyleLbl="sibTrans2D1" presStyleIdx="2" presStyleCnt="5"/>
      <dgm:spPr/>
      <dgm:t>
        <a:bodyPr/>
        <a:lstStyle/>
        <a:p>
          <a:endParaRPr lang="ru-RU"/>
        </a:p>
      </dgm:t>
    </dgm:pt>
    <dgm:pt modelId="{75F70C36-DD98-4C21-8DDF-9F437C25BBB2}" type="pres">
      <dgm:prSet presAssocID="{FFD3C6AF-6C74-4831-B285-832B24B4724A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DF26B489-0FEE-4BD2-8C16-48DF0409A659}" type="pres">
      <dgm:prSet presAssocID="{3E6FC7BD-7C93-4B37-B6CD-1DC6DB7CBEC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635DC2-4070-48D7-AD09-2E098B188B75}" type="pres">
      <dgm:prSet presAssocID="{EDD14B81-668A-41DB-A26A-35BE5EF76798}" presName="sibTrans" presStyleLbl="sibTrans2D1" presStyleIdx="3" presStyleCnt="5"/>
      <dgm:spPr/>
      <dgm:t>
        <a:bodyPr/>
        <a:lstStyle/>
        <a:p>
          <a:endParaRPr lang="ru-RU"/>
        </a:p>
      </dgm:t>
    </dgm:pt>
    <dgm:pt modelId="{249880CC-70D2-40C6-A106-6FBD6BE644B2}" type="pres">
      <dgm:prSet presAssocID="{EDD14B81-668A-41DB-A26A-35BE5EF76798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2C4E90C6-EDDC-4047-976E-4374B6CDEC63}" type="pres">
      <dgm:prSet presAssocID="{691B5A5B-BFF1-4131-B2FD-2252F93FC3A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D1C80-426A-4DE2-BE07-25A1DB07212E}" type="pres">
      <dgm:prSet presAssocID="{E6426EEA-8558-4905-823E-9622EE76E1D1}" presName="sibTrans" presStyleLbl="sibTrans2D1" presStyleIdx="4" presStyleCnt="5"/>
      <dgm:spPr/>
      <dgm:t>
        <a:bodyPr/>
        <a:lstStyle/>
        <a:p>
          <a:endParaRPr lang="ru-RU"/>
        </a:p>
      </dgm:t>
    </dgm:pt>
    <dgm:pt modelId="{D831F89D-8B45-47B4-9382-9B7533241428}" type="pres">
      <dgm:prSet presAssocID="{E6426EEA-8558-4905-823E-9622EE76E1D1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3C4C0DD2-F43F-42E9-AC5B-A481AE69E1F3}" type="presOf" srcId="{EDD14B81-668A-41DB-A26A-35BE5EF76798}" destId="{249880CC-70D2-40C6-A106-6FBD6BE644B2}" srcOrd="1" destOrd="0" presId="urn:microsoft.com/office/officeart/2005/8/layout/cycle2"/>
    <dgm:cxn modelId="{8DD3CEFE-2318-4153-8909-0B8A46AB60D6}" type="presOf" srcId="{691B5A5B-BFF1-4131-B2FD-2252F93FC3A0}" destId="{2C4E90C6-EDDC-4047-976E-4374B6CDEC63}" srcOrd="0" destOrd="0" presId="urn:microsoft.com/office/officeart/2005/8/layout/cycle2"/>
    <dgm:cxn modelId="{33C1BC1A-120A-4903-9DCA-F1B9596C05CA}" type="presOf" srcId="{4BF4D2A4-804B-4C95-A294-BD332D73298C}" destId="{2D197627-371E-4578-A593-3CA1C96F8838}" srcOrd="0" destOrd="0" presId="urn:microsoft.com/office/officeart/2005/8/layout/cycle2"/>
    <dgm:cxn modelId="{FC374F65-54CE-4565-95EA-A3F8328438B8}" type="presOf" srcId="{1F2B9F1F-A5CD-4A76-BD61-80EA3AE59692}" destId="{855A9C81-DB0D-4924-9FED-9056894B8890}" srcOrd="0" destOrd="0" presId="urn:microsoft.com/office/officeart/2005/8/layout/cycle2"/>
    <dgm:cxn modelId="{398A26D8-EF8E-41ED-B492-4654970BCEF7}" srcId="{1F2B9F1F-A5CD-4A76-BD61-80EA3AE59692}" destId="{9469E0B6-03C1-449A-B863-1A225C94B3B9}" srcOrd="1" destOrd="0" parTransId="{BCA8E294-B059-43E2-B128-0DEB4E526E22}" sibTransId="{88C25E35-E72E-4C18-AA87-F2D49253F892}"/>
    <dgm:cxn modelId="{C166C816-8F4E-424F-8A8C-F5A1D13E4B05}" srcId="{1F2B9F1F-A5CD-4A76-BD61-80EA3AE59692}" destId="{4BF4D2A4-804B-4C95-A294-BD332D73298C}" srcOrd="0" destOrd="0" parTransId="{A895F0FA-8DF4-4AA4-8199-D381F83782CF}" sibTransId="{C408EB0C-7978-4AB1-A879-24992F44E662}"/>
    <dgm:cxn modelId="{D303BD6E-3AA1-4083-A2DE-C6BFDF8CD8A8}" type="presOf" srcId="{88C25E35-E72E-4C18-AA87-F2D49253F892}" destId="{C22A36D9-C9BE-4BAE-A85F-0519DABEA70B}" srcOrd="1" destOrd="0" presId="urn:microsoft.com/office/officeart/2005/8/layout/cycle2"/>
    <dgm:cxn modelId="{12757F7F-DBAB-4220-B97A-0C3D482262B2}" type="presOf" srcId="{40BFC632-70BB-4C5E-B730-650B84EEA272}" destId="{ACDDAD42-FF74-435E-99EB-175FC6E4195A}" srcOrd="0" destOrd="0" presId="urn:microsoft.com/office/officeart/2005/8/layout/cycle2"/>
    <dgm:cxn modelId="{A6032C6C-DEA0-4F7B-80E2-CAF8D1123BA3}" srcId="{1F2B9F1F-A5CD-4A76-BD61-80EA3AE59692}" destId="{691B5A5B-BFF1-4131-B2FD-2252F93FC3A0}" srcOrd="4" destOrd="0" parTransId="{78B8E97F-C1EB-438A-900A-B7931A4EDD8E}" sibTransId="{E6426EEA-8558-4905-823E-9622EE76E1D1}"/>
    <dgm:cxn modelId="{2AB0116E-33E8-4906-86C6-366970989191}" type="presOf" srcId="{3E6FC7BD-7C93-4B37-B6CD-1DC6DB7CBEC3}" destId="{DF26B489-0FEE-4BD2-8C16-48DF0409A659}" srcOrd="0" destOrd="0" presId="urn:microsoft.com/office/officeart/2005/8/layout/cycle2"/>
    <dgm:cxn modelId="{BDDA24AE-1DE2-4C50-A30C-0BD6D695E4E7}" type="presOf" srcId="{C408EB0C-7978-4AB1-A879-24992F44E662}" destId="{7C04EB7F-52DE-4E87-A2DF-E8C63DC89A39}" srcOrd="1" destOrd="0" presId="urn:microsoft.com/office/officeart/2005/8/layout/cycle2"/>
    <dgm:cxn modelId="{2302DEA5-A3B7-4C0B-8823-07B9A7537F33}" type="presOf" srcId="{FFD3C6AF-6C74-4831-B285-832B24B4724A}" destId="{4336BCB4-642E-4C21-A7CC-5BC8AE873267}" srcOrd="0" destOrd="0" presId="urn:microsoft.com/office/officeart/2005/8/layout/cycle2"/>
    <dgm:cxn modelId="{6CDAF1D1-24D9-46A7-982E-9BEE43A88F2A}" type="presOf" srcId="{88C25E35-E72E-4C18-AA87-F2D49253F892}" destId="{F7C8AD55-9A3D-4029-AA12-B27880BFF182}" srcOrd="0" destOrd="0" presId="urn:microsoft.com/office/officeart/2005/8/layout/cycle2"/>
    <dgm:cxn modelId="{A6E2E3B6-B206-4AB6-AD9A-FF38E677368B}" srcId="{1F2B9F1F-A5CD-4A76-BD61-80EA3AE59692}" destId="{40BFC632-70BB-4C5E-B730-650B84EEA272}" srcOrd="2" destOrd="0" parTransId="{DB154CEC-1848-4464-BBB3-CB9145B80936}" sibTransId="{FFD3C6AF-6C74-4831-B285-832B24B4724A}"/>
    <dgm:cxn modelId="{CE504567-0EBD-4595-81F2-6C875BB215C3}" type="presOf" srcId="{9469E0B6-03C1-449A-B863-1A225C94B3B9}" destId="{489FEFAB-4576-4F70-807D-DD27D17ED265}" srcOrd="0" destOrd="0" presId="urn:microsoft.com/office/officeart/2005/8/layout/cycle2"/>
    <dgm:cxn modelId="{A190AA0F-CE6C-4FD9-BD2D-D20AE75BCA81}" type="presOf" srcId="{C408EB0C-7978-4AB1-A879-24992F44E662}" destId="{9DA89853-8CB5-4BFB-8275-A12C24FD2224}" srcOrd="0" destOrd="0" presId="urn:microsoft.com/office/officeart/2005/8/layout/cycle2"/>
    <dgm:cxn modelId="{9AA5413D-EE29-4D64-933C-782BC4456FC1}" srcId="{1F2B9F1F-A5CD-4A76-BD61-80EA3AE59692}" destId="{3E6FC7BD-7C93-4B37-B6CD-1DC6DB7CBEC3}" srcOrd="3" destOrd="0" parTransId="{06EB67CA-10E9-4C5B-B5CB-B2802E9BEDEE}" sibTransId="{EDD14B81-668A-41DB-A26A-35BE5EF76798}"/>
    <dgm:cxn modelId="{478FBF9D-A2B8-462A-9BC3-A3982F1B8BD2}" type="presOf" srcId="{E6426EEA-8558-4905-823E-9622EE76E1D1}" destId="{965D1C80-426A-4DE2-BE07-25A1DB07212E}" srcOrd="0" destOrd="0" presId="urn:microsoft.com/office/officeart/2005/8/layout/cycle2"/>
    <dgm:cxn modelId="{3BEFD100-F956-4CC6-BB7D-CDF3B9900C01}" type="presOf" srcId="{E6426EEA-8558-4905-823E-9622EE76E1D1}" destId="{D831F89D-8B45-47B4-9382-9B7533241428}" srcOrd="1" destOrd="0" presId="urn:microsoft.com/office/officeart/2005/8/layout/cycle2"/>
    <dgm:cxn modelId="{29556670-696C-4781-9C23-66EE7DEAC9A5}" type="presOf" srcId="{FFD3C6AF-6C74-4831-B285-832B24B4724A}" destId="{75F70C36-DD98-4C21-8DDF-9F437C25BBB2}" srcOrd="1" destOrd="0" presId="urn:microsoft.com/office/officeart/2005/8/layout/cycle2"/>
    <dgm:cxn modelId="{84B7B85B-FE73-4625-B257-6578C710CC81}" type="presOf" srcId="{EDD14B81-668A-41DB-A26A-35BE5EF76798}" destId="{53635DC2-4070-48D7-AD09-2E098B188B75}" srcOrd="0" destOrd="0" presId="urn:microsoft.com/office/officeart/2005/8/layout/cycle2"/>
    <dgm:cxn modelId="{679D3E3B-7941-4F57-8645-A9BF2137BC31}" type="presParOf" srcId="{855A9C81-DB0D-4924-9FED-9056894B8890}" destId="{2D197627-371E-4578-A593-3CA1C96F8838}" srcOrd="0" destOrd="0" presId="urn:microsoft.com/office/officeart/2005/8/layout/cycle2"/>
    <dgm:cxn modelId="{1821C7D2-A46A-4746-9B3F-D4DE85A26BEF}" type="presParOf" srcId="{855A9C81-DB0D-4924-9FED-9056894B8890}" destId="{9DA89853-8CB5-4BFB-8275-A12C24FD2224}" srcOrd="1" destOrd="0" presId="urn:microsoft.com/office/officeart/2005/8/layout/cycle2"/>
    <dgm:cxn modelId="{0504D43D-2DB8-472C-BD09-26EE8262968C}" type="presParOf" srcId="{9DA89853-8CB5-4BFB-8275-A12C24FD2224}" destId="{7C04EB7F-52DE-4E87-A2DF-E8C63DC89A39}" srcOrd="0" destOrd="0" presId="urn:microsoft.com/office/officeart/2005/8/layout/cycle2"/>
    <dgm:cxn modelId="{1585299E-CCCD-45BA-892B-A8B095D15E74}" type="presParOf" srcId="{855A9C81-DB0D-4924-9FED-9056894B8890}" destId="{489FEFAB-4576-4F70-807D-DD27D17ED265}" srcOrd="2" destOrd="0" presId="urn:microsoft.com/office/officeart/2005/8/layout/cycle2"/>
    <dgm:cxn modelId="{3C1D8742-1DDA-4F36-80B3-F399B5F69EA7}" type="presParOf" srcId="{855A9C81-DB0D-4924-9FED-9056894B8890}" destId="{F7C8AD55-9A3D-4029-AA12-B27880BFF182}" srcOrd="3" destOrd="0" presId="urn:microsoft.com/office/officeart/2005/8/layout/cycle2"/>
    <dgm:cxn modelId="{1D9326FD-0913-47C3-A802-B2677798C6D5}" type="presParOf" srcId="{F7C8AD55-9A3D-4029-AA12-B27880BFF182}" destId="{C22A36D9-C9BE-4BAE-A85F-0519DABEA70B}" srcOrd="0" destOrd="0" presId="urn:microsoft.com/office/officeart/2005/8/layout/cycle2"/>
    <dgm:cxn modelId="{36A966C2-1989-4D9E-AB9D-9D03A0555EB5}" type="presParOf" srcId="{855A9C81-DB0D-4924-9FED-9056894B8890}" destId="{ACDDAD42-FF74-435E-99EB-175FC6E4195A}" srcOrd="4" destOrd="0" presId="urn:microsoft.com/office/officeart/2005/8/layout/cycle2"/>
    <dgm:cxn modelId="{DAED825C-85EB-4942-AF92-A2FF9EB39CE8}" type="presParOf" srcId="{855A9C81-DB0D-4924-9FED-9056894B8890}" destId="{4336BCB4-642E-4C21-A7CC-5BC8AE873267}" srcOrd="5" destOrd="0" presId="urn:microsoft.com/office/officeart/2005/8/layout/cycle2"/>
    <dgm:cxn modelId="{5320E9EB-8F6F-49FF-8A5D-48063DA7F3EF}" type="presParOf" srcId="{4336BCB4-642E-4C21-A7CC-5BC8AE873267}" destId="{75F70C36-DD98-4C21-8DDF-9F437C25BBB2}" srcOrd="0" destOrd="0" presId="urn:microsoft.com/office/officeart/2005/8/layout/cycle2"/>
    <dgm:cxn modelId="{28AA096B-2CB4-428C-99BF-81245778721D}" type="presParOf" srcId="{855A9C81-DB0D-4924-9FED-9056894B8890}" destId="{DF26B489-0FEE-4BD2-8C16-48DF0409A659}" srcOrd="6" destOrd="0" presId="urn:microsoft.com/office/officeart/2005/8/layout/cycle2"/>
    <dgm:cxn modelId="{F5D906C5-2544-456F-B241-27E5C7B2786A}" type="presParOf" srcId="{855A9C81-DB0D-4924-9FED-9056894B8890}" destId="{53635DC2-4070-48D7-AD09-2E098B188B75}" srcOrd="7" destOrd="0" presId="urn:microsoft.com/office/officeart/2005/8/layout/cycle2"/>
    <dgm:cxn modelId="{43BDCC3B-7EE0-431C-A0E2-09B22C325248}" type="presParOf" srcId="{53635DC2-4070-48D7-AD09-2E098B188B75}" destId="{249880CC-70D2-40C6-A106-6FBD6BE644B2}" srcOrd="0" destOrd="0" presId="urn:microsoft.com/office/officeart/2005/8/layout/cycle2"/>
    <dgm:cxn modelId="{98C4E7F4-D3DA-4985-8C60-F0051650565D}" type="presParOf" srcId="{855A9C81-DB0D-4924-9FED-9056894B8890}" destId="{2C4E90C6-EDDC-4047-976E-4374B6CDEC63}" srcOrd="8" destOrd="0" presId="urn:microsoft.com/office/officeart/2005/8/layout/cycle2"/>
    <dgm:cxn modelId="{7A0C75E1-A6B2-46B9-9A40-C3E5DFD0F7A4}" type="presParOf" srcId="{855A9C81-DB0D-4924-9FED-9056894B8890}" destId="{965D1C80-426A-4DE2-BE07-25A1DB07212E}" srcOrd="9" destOrd="0" presId="urn:microsoft.com/office/officeart/2005/8/layout/cycle2"/>
    <dgm:cxn modelId="{1D546F72-51B1-4893-A8BD-C2B87E759CFB}" type="presParOf" srcId="{965D1C80-426A-4DE2-BE07-25A1DB07212E}" destId="{D831F89D-8B45-47B4-9382-9B7533241428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CE77-D931-4BEF-9812-ADDE88ECB6F0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557D-8E7F-4FFA-B56E-F67C29519A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CE77-D931-4BEF-9812-ADDE88ECB6F0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557D-8E7F-4FFA-B56E-F67C29519A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CE77-D931-4BEF-9812-ADDE88ECB6F0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557D-8E7F-4FFA-B56E-F67C29519A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CE77-D931-4BEF-9812-ADDE88ECB6F0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557D-8E7F-4FFA-B56E-F67C29519A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CE77-D931-4BEF-9812-ADDE88ECB6F0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557D-8E7F-4FFA-B56E-F67C29519A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CE77-D931-4BEF-9812-ADDE88ECB6F0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557D-8E7F-4FFA-B56E-F67C29519A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CE77-D931-4BEF-9812-ADDE88ECB6F0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557D-8E7F-4FFA-B56E-F67C29519A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CE77-D931-4BEF-9812-ADDE88ECB6F0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557D-8E7F-4FFA-B56E-F67C29519A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CE77-D931-4BEF-9812-ADDE88ECB6F0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557D-8E7F-4FFA-B56E-F67C29519A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CE77-D931-4BEF-9812-ADDE88ECB6F0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557D-8E7F-4FFA-B56E-F67C29519A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CE77-D931-4BEF-9812-ADDE88ECB6F0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557D-8E7F-4FFA-B56E-F67C29519A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7CE77-D931-4BEF-9812-ADDE88ECB6F0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B557D-8E7F-4FFA-B56E-F67C29519A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>
          <a:ln w="31550" cmpd="sng">
            <a:gradFill>
              <a:gsLst>
                <a:gs pos="70000">
                  <a:schemeClr val="accent6">
                    <a:shade val="50000"/>
                    <a:satMod val="190000"/>
                  </a:schemeClr>
                </a:gs>
                <a:gs pos="0">
                  <a:schemeClr val="accent6">
                    <a:tint val="77000"/>
                    <a:satMod val="180000"/>
                  </a:schemeClr>
                </a:gs>
              </a:gsLst>
              <a:lin ang="5400000"/>
            </a:gradFill>
            <a:prstDash val="solid"/>
          </a:ln>
          <a:solidFill>
            <a:schemeClr val="accent6">
              <a:tint val="15000"/>
              <a:satMod val="200000"/>
            </a:schemeClr>
          </a:solidFill>
          <a:effectLst>
            <a:outerShdw blurRad="50800" dist="40000" dir="5400000" algn="tl" rotWithShape="0">
              <a:srgbClr val="000000">
                <a:shade val="5000"/>
                <a:satMod val="120000"/>
                <a:alpha val="33000"/>
              </a:srgbClr>
            </a:outerShdw>
          </a:effectLst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6">
              <a:lumMod val="50000"/>
            </a:schemeClr>
          </a:solidFill>
          <a:latin typeface="Constant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6">
              <a:lumMod val="50000"/>
            </a:schemeClr>
          </a:solidFill>
          <a:latin typeface="Constant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6">
              <a:lumMod val="50000"/>
            </a:schemeClr>
          </a:solidFill>
          <a:latin typeface="Constant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6">
              <a:lumMod val="50000"/>
            </a:schemeClr>
          </a:solidFill>
          <a:latin typeface="Constant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6">
              <a:lumMod val="50000"/>
            </a:schemeClr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1928825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Ярмарка здоровья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400800" cy="29241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Обобщающий урок по теме «Пищеварение. Обмен веществ», 8 </a:t>
            </a:r>
            <a:r>
              <a:rPr lang="ru-RU" dirty="0" smtClean="0"/>
              <a:t>класс.</a:t>
            </a:r>
          </a:p>
          <a:p>
            <a:r>
              <a:rPr lang="ru-RU" dirty="0" err="1" smtClean="0"/>
              <a:t>Бухтиярова</a:t>
            </a:r>
            <a:r>
              <a:rPr lang="ru-RU" dirty="0" smtClean="0"/>
              <a:t> А.П, МКОУ </a:t>
            </a:r>
            <a:r>
              <a:rPr lang="ru-RU" dirty="0" err="1" smtClean="0"/>
              <a:t>Верх-Красноярская</a:t>
            </a:r>
            <a:r>
              <a:rPr lang="ru-RU" dirty="0" smtClean="0"/>
              <a:t> СОШ Северного района Новосибирской области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Торговый ряд-</a:t>
            </a:r>
            <a:br>
              <a:rPr lang="ru-RU" dirty="0" smtClean="0"/>
            </a:br>
            <a:r>
              <a:rPr lang="ru-RU" dirty="0" smtClean="0"/>
              <a:t>Гигиена 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             Обоснуйте  правила  гигиены питания: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dirty="0" smtClean="0"/>
              <a:t>Тщательно пережевывайте пищу.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Ешьте не торопясь, делайте перерывы между блюдами - хотя бы 5, а лучше 10 минут. Завтрак и ужин должны продолжаться не менее получаса, обед - не менее 40 минут.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Не надо пить непосредственно перед приемом пищи, во время и сразу после еды. Пить надо минимум за полчаса до еды и не ранее чем через час после еды.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Не употребляйте очень холодную (значительно ниже комнатной температуры) и очень горячую (обжигающую рот и губы) пищу и напитки.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Сразу после еды не принимайтесь за работу, а немного отдохните. Перерыв должен составлять не менее 15 минут в случае легкой и не менее получаса в случае тяжелой физической работы.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Правильное физиологическое распределение количества пищи по её приемам в течение дня.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Торговый ряд-</a:t>
            </a:r>
            <a:br>
              <a:rPr lang="ru-RU" dirty="0" smtClean="0"/>
            </a:br>
            <a:r>
              <a:rPr lang="ru-RU" dirty="0" smtClean="0"/>
              <a:t>Художественный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каким настроением вы пришли на урок?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Какие ощущения в конце урока?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-Где вы можете применить знания, полученные на уроке?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785950"/>
          </a:xfrm>
        </p:spPr>
        <p:txBody>
          <a:bodyPr/>
          <a:lstStyle/>
          <a:p>
            <a:r>
              <a:rPr lang="ru-RU" dirty="0" smtClean="0"/>
              <a:t>Спасибо за урок!</a:t>
            </a:r>
            <a:endParaRPr lang="ru-RU" dirty="0"/>
          </a:p>
        </p:txBody>
      </p:sp>
      <p:pic>
        <p:nvPicPr>
          <p:cNvPr id="4098" name="Picture 2" descr="C:\Users\Администратор\Desktop\0a2c8fae234022701999da925821ba1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500298" y="2928934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Наш маршрут по торговым рядам: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Аукцион             Аппликация    Товар лицом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Черный ящик   Витаминный     Почемучка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Народная мудрость      Гигиена </a:t>
            </a:r>
            <a:r>
              <a:rPr lang="ru-RU" dirty="0" smtClean="0"/>
              <a:t>питания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Художественный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357422" y="192880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857884" y="192880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071802" y="307181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929322" y="307181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8572528" y="192880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8501090" y="307181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4286248" y="428625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8001024" y="428625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Торговый ряд- Аукцион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-питательные </a:t>
            </a:r>
            <a:r>
              <a:rPr lang="ru-RU" dirty="0" smtClean="0"/>
              <a:t>вещества;            </a:t>
            </a:r>
            <a:r>
              <a:rPr lang="ru-RU" dirty="0" smtClean="0"/>
              <a:t>- основной обмен;</a:t>
            </a:r>
          </a:p>
          <a:p>
            <a:pPr>
              <a:buNone/>
            </a:pPr>
            <a:r>
              <a:rPr lang="ru-RU" dirty="0" smtClean="0"/>
              <a:t>-перистальтика;                     </a:t>
            </a:r>
            <a:r>
              <a:rPr lang="ru-RU" dirty="0" smtClean="0"/>
              <a:t>    </a:t>
            </a:r>
            <a:r>
              <a:rPr lang="ru-RU" dirty="0" smtClean="0"/>
              <a:t>- общий обмен;</a:t>
            </a:r>
          </a:p>
          <a:p>
            <a:pPr>
              <a:buNone/>
            </a:pPr>
            <a:r>
              <a:rPr lang="ru-RU" dirty="0" smtClean="0"/>
              <a:t>-пищеварение;                      </a:t>
            </a:r>
            <a:r>
              <a:rPr lang="ru-RU" dirty="0" smtClean="0"/>
              <a:t>      </a:t>
            </a:r>
            <a:r>
              <a:rPr lang="ru-RU" dirty="0" smtClean="0"/>
              <a:t>- </a:t>
            </a:r>
            <a:r>
              <a:rPr lang="ru-RU" dirty="0" smtClean="0"/>
              <a:t>нормы питания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-кариес;                                     </a:t>
            </a:r>
            <a:r>
              <a:rPr lang="ru-RU" dirty="0" smtClean="0"/>
              <a:t>     </a:t>
            </a:r>
            <a:r>
              <a:rPr lang="ru-RU" dirty="0" smtClean="0"/>
              <a:t>- энергоемкость;</a:t>
            </a:r>
          </a:p>
          <a:p>
            <a:pPr>
              <a:buNone/>
            </a:pPr>
            <a:r>
              <a:rPr lang="ru-RU" dirty="0" smtClean="0"/>
              <a:t>-витамины;                                </a:t>
            </a:r>
            <a:r>
              <a:rPr lang="ru-RU" dirty="0" smtClean="0"/>
              <a:t>     </a:t>
            </a:r>
            <a:r>
              <a:rPr lang="ru-RU" dirty="0" smtClean="0"/>
              <a:t>- </a:t>
            </a:r>
            <a:r>
              <a:rPr lang="ru-RU" dirty="0" smtClean="0"/>
              <a:t>ферменты</a:t>
            </a:r>
            <a:r>
              <a:rPr lang="ru-RU" dirty="0" smtClean="0"/>
              <a:t>;                                               </a:t>
            </a:r>
          </a:p>
          <a:p>
            <a:pPr>
              <a:buNone/>
            </a:pPr>
            <a:r>
              <a:rPr lang="ru-RU" dirty="0" smtClean="0"/>
              <a:t>-пластический обмен;      </a:t>
            </a:r>
            <a:r>
              <a:rPr lang="ru-RU" dirty="0" smtClean="0"/>
              <a:t>           </a:t>
            </a:r>
            <a:r>
              <a:rPr lang="ru-RU" dirty="0" smtClean="0"/>
              <a:t>- </a:t>
            </a:r>
            <a:r>
              <a:rPr lang="ru-RU" dirty="0" smtClean="0"/>
              <a:t>обмен веществ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-гликоген;                              </a:t>
            </a:r>
            <a:r>
              <a:rPr lang="ru-RU" dirty="0" smtClean="0"/>
              <a:t>          </a:t>
            </a:r>
            <a:r>
              <a:rPr lang="ru-RU" dirty="0" smtClean="0"/>
              <a:t>- аппендикс;</a:t>
            </a:r>
          </a:p>
          <a:p>
            <a:pPr>
              <a:buNone/>
            </a:pPr>
            <a:r>
              <a:rPr lang="ru-RU" dirty="0" smtClean="0"/>
              <a:t>- энергетический обмен; 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Торговый ряд -Аппликация</a:t>
            </a:r>
            <a:endParaRPr lang="ru-RU" dirty="0"/>
          </a:p>
        </p:txBody>
      </p:sp>
      <p:pic>
        <p:nvPicPr>
          <p:cNvPr id="2050" name="Picture 2" descr="C:\Users\Администратор\Documents\0016-032-Organy-pischevarenija-chelovek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36468" y="1600200"/>
            <a:ext cx="3271064" cy="4525963"/>
          </a:xfrm>
          <a:prstGeom prst="rect">
            <a:avLst/>
          </a:prstGeom>
          <a:noFill/>
        </p:spPr>
      </p:pic>
      <p:cxnSp>
        <p:nvCxnSpPr>
          <p:cNvPr id="6" name="Прямая со стрелкой 5"/>
          <p:cNvCxnSpPr/>
          <p:nvPr/>
        </p:nvCxnSpPr>
        <p:spPr>
          <a:xfrm rot="10800000" flipV="1">
            <a:off x="5000628" y="3929066"/>
            <a:ext cx="250033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00958" y="378619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1-желудок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4643438" y="1643050"/>
            <a:ext cx="2143140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29454" y="150017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2-пищевод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1785918" y="5715016"/>
            <a:ext cx="214314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643042" y="6000768"/>
            <a:ext cx="141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3-аппендикс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2428860" y="5000636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42911" y="478632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4-толстая кишка</a:t>
            </a:r>
            <a:endParaRPr lang="ru-RU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2285984" y="3929066"/>
            <a:ext cx="200026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5720" y="3500439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5-двенадцатиперстная кишка</a:t>
            </a:r>
            <a:endParaRPr lang="ru-RU" dirty="0"/>
          </a:p>
        </p:txBody>
      </p:sp>
      <p:cxnSp>
        <p:nvCxnSpPr>
          <p:cNvPr id="28" name="Прямая со стрелкой 27"/>
          <p:cNvCxnSpPr/>
          <p:nvPr/>
        </p:nvCxnSpPr>
        <p:spPr>
          <a:xfrm rot="5400000">
            <a:off x="4750595" y="1607331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57818" y="114298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6-ротовая полость</a:t>
            </a:r>
            <a:endParaRPr lang="ru-RU" dirty="0"/>
          </a:p>
        </p:txBody>
      </p:sp>
      <p:cxnSp>
        <p:nvCxnSpPr>
          <p:cNvPr id="32" name="Прямая со стрелкой 31"/>
          <p:cNvCxnSpPr/>
          <p:nvPr/>
        </p:nvCxnSpPr>
        <p:spPr>
          <a:xfrm rot="10800000">
            <a:off x="4429124" y="5286388"/>
            <a:ext cx="228601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786578" y="5286388"/>
            <a:ext cx="2739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7-тонкий кишечник</a:t>
            </a:r>
            <a:endParaRPr lang="ru-RU" dirty="0"/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2714612" y="1571612"/>
            <a:ext cx="178595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14480" y="128586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8-глотка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Торговый ряд -</a:t>
            </a:r>
            <a:br>
              <a:rPr lang="ru-RU" dirty="0" smtClean="0"/>
            </a:br>
            <a:r>
              <a:rPr lang="ru-RU" dirty="0" smtClean="0"/>
              <a:t>				Товар лицом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Верные утверждения: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3,6, 7,9,10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Торговый ряд- Черный ящик</a:t>
            </a:r>
            <a:endParaRPr lang="ru-RU" dirty="0"/>
          </a:p>
        </p:txBody>
      </p:sp>
      <p:pic>
        <p:nvPicPr>
          <p:cNvPr id="1026" name="Picture 2" descr="C:\Users\Администратор\Desktop\1284321985_black_bo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928802"/>
            <a:ext cx="4857784" cy="3857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Торговый ряд-</a:t>
            </a:r>
            <a:br>
              <a:rPr lang="ru-RU" smtClean="0"/>
            </a:br>
            <a:r>
              <a:rPr lang="ru-RU" smtClean="0"/>
              <a:t>Витаминный</a:t>
            </a:r>
            <a:endParaRPr lang="ru-RU" dirty="0"/>
          </a:p>
        </p:txBody>
      </p:sp>
      <p:pic>
        <p:nvPicPr>
          <p:cNvPr id="2050" name="Picture 2" descr="C:\Users\Администратор\Desktop\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4357718" cy="3429024"/>
          </a:xfrm>
          <a:prstGeom prst="rect">
            <a:avLst/>
          </a:prstGeom>
          <a:noFill/>
        </p:spPr>
      </p:pic>
      <p:pic>
        <p:nvPicPr>
          <p:cNvPr id="2051" name="Picture 3" descr="C:\Users\Администратор\Desktop\i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071810"/>
            <a:ext cx="3500462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Торговый ряд- Почемучка</a:t>
            </a:r>
            <a:endParaRPr lang="ru-RU" dirty="0"/>
          </a:p>
        </p:txBody>
      </p:sp>
      <p:pic>
        <p:nvPicPr>
          <p:cNvPr id="3074" name="Picture 2" descr="C:\Users\Администратор\Desktop\1300860847_gerb_pochemuchki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500174"/>
            <a:ext cx="4633933" cy="43577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Торговый ряд-</a:t>
            </a:r>
            <a:br>
              <a:rPr lang="ru-RU" dirty="0" smtClean="0"/>
            </a:br>
            <a:r>
              <a:rPr lang="ru-RU" dirty="0" smtClean="0"/>
              <a:t>Народная мудрость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 команда:</a:t>
            </a:r>
          </a:p>
          <a:p>
            <a:pPr>
              <a:buNone/>
            </a:pPr>
            <a:r>
              <a:rPr lang="ru-RU" dirty="0" smtClean="0"/>
              <a:t>-Завтрак съешь сам, обед раздели с другом, ужин отдай врагу.</a:t>
            </a:r>
          </a:p>
          <a:p>
            <a:pPr>
              <a:buNone/>
            </a:pPr>
            <a:r>
              <a:rPr lang="ru-RU" dirty="0" smtClean="0"/>
              <a:t>-Аппетит от больного бежит, а к здоровому катится.</a:t>
            </a:r>
          </a:p>
          <a:p>
            <a:pPr>
              <a:buNone/>
            </a:pPr>
            <a:r>
              <a:rPr lang="ru-RU" dirty="0" smtClean="0"/>
              <a:t>2 команда:</a:t>
            </a:r>
          </a:p>
          <a:p>
            <a:pPr>
              <a:buNone/>
            </a:pPr>
            <a:r>
              <a:rPr lang="ru-RU" dirty="0" smtClean="0"/>
              <a:t>- Вечером чистят зубы для здоровья, а утром для красоты.</a:t>
            </a:r>
          </a:p>
          <a:p>
            <a:pPr>
              <a:buNone/>
            </a:pPr>
            <a:r>
              <a:rPr lang="ru-RU" dirty="0" smtClean="0"/>
              <a:t>-Чем тоньше талия, тем длиннее жизнь.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ziri87103468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puziri87103468</Template>
  <TotalTime>966</TotalTime>
  <Words>340</Words>
  <Application>Microsoft Office PowerPoint</Application>
  <PresentationFormat>Экран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puziri87103468</vt:lpstr>
      <vt:lpstr>Ярмарка здоровья</vt:lpstr>
      <vt:lpstr>Наш маршрут по торговым рядам:</vt:lpstr>
      <vt:lpstr>Торговый ряд- Аукцион</vt:lpstr>
      <vt:lpstr>Торговый ряд -Аппликация</vt:lpstr>
      <vt:lpstr>Торговый ряд -     Товар лицом</vt:lpstr>
      <vt:lpstr>Торговый ряд- Черный ящик</vt:lpstr>
      <vt:lpstr>Торговый ряд- Витаминный</vt:lpstr>
      <vt:lpstr>Торговый ряд- Почемучка</vt:lpstr>
      <vt:lpstr>Торговый ряд- Народная мудрость</vt:lpstr>
      <vt:lpstr>Торговый ряд- Гигиена питания</vt:lpstr>
      <vt:lpstr>Торговый ряд- Художественный</vt:lpstr>
      <vt:lpstr>Рефлексия</vt:lpstr>
      <vt:lpstr>Спасибо за урок!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15</cp:revision>
  <dcterms:created xsi:type="dcterms:W3CDTF">2013-04-28T06:27:37Z</dcterms:created>
  <dcterms:modified xsi:type="dcterms:W3CDTF">2013-05-01T07:39:45Z</dcterms:modified>
</cp:coreProperties>
</file>