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7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1842-446A-4241-9DC5-90048C272A62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C33D-9B15-443B-A026-74B9E7C0F3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1842-446A-4241-9DC5-90048C272A62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C33D-9B15-443B-A026-74B9E7C0F3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1842-446A-4241-9DC5-90048C272A62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C33D-9B15-443B-A026-74B9E7C0F3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1842-446A-4241-9DC5-90048C272A62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C33D-9B15-443B-A026-74B9E7C0F3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1842-446A-4241-9DC5-90048C272A62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C33D-9B15-443B-A026-74B9E7C0F3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1842-446A-4241-9DC5-90048C272A62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C33D-9B15-443B-A026-74B9E7C0F3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1842-446A-4241-9DC5-90048C272A62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C33D-9B15-443B-A026-74B9E7C0F3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1842-446A-4241-9DC5-90048C272A62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C33D-9B15-443B-A026-74B9E7C0F3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1842-446A-4241-9DC5-90048C272A62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C33D-9B15-443B-A026-74B9E7C0F3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1842-446A-4241-9DC5-90048C272A62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C33D-9B15-443B-A026-74B9E7C0F3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1842-446A-4241-9DC5-90048C272A62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C33D-9B15-443B-A026-74B9E7C0F3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71842-446A-4241-9DC5-90048C272A62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9C33D-9B15-443B-A026-74B9E7C0F3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Фотоотчет</a:t>
            </a:r>
            <a:r>
              <a:rPr lang="ru-RU" dirty="0" smtClean="0"/>
              <a:t> выступления </a:t>
            </a:r>
            <a:br>
              <a:rPr lang="ru-RU" dirty="0" smtClean="0"/>
            </a:br>
            <a:r>
              <a:rPr lang="ru-RU" dirty="0" smtClean="0"/>
              <a:t>3 а класса.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Посуда рассказывает, </a:t>
            </a:r>
            <a:br>
              <a:rPr lang="ru-RU" dirty="0" smtClean="0"/>
            </a:br>
            <a:r>
              <a:rPr lang="ru-RU" dirty="0" smtClean="0"/>
              <a:t>почему уходит от Федоры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278" y="1600200"/>
            <a:ext cx="70234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Пришел </a:t>
            </a:r>
            <a:r>
              <a:rPr lang="ru-RU" dirty="0" err="1" smtClean="0"/>
              <a:t>Мойдодыр</a:t>
            </a:r>
            <a:r>
              <a:rPr lang="ru-RU" dirty="0" smtClean="0"/>
              <a:t>,  учит Федору.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857364"/>
            <a:ext cx="48895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Пришел Айболит лечить Федору.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428736"/>
            <a:ext cx="3429024" cy="489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Федора здорова и говорит:</a:t>
            </a:r>
            <a:br>
              <a:rPr lang="ru-RU" dirty="0" smtClean="0"/>
            </a:br>
            <a:r>
              <a:rPr lang="ru-RU" dirty="0" smtClean="0"/>
              <a:t> «Поняла теперь, я все поняла!</a:t>
            </a:r>
            <a:br>
              <a:rPr lang="ru-RU" dirty="0" smtClean="0"/>
            </a:br>
            <a:r>
              <a:rPr lang="ru-RU" dirty="0" smtClean="0"/>
              <a:t>Я такая бестолковая была!»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85992"/>
            <a:ext cx="8229600" cy="392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Фотоотчет выступления  3 а класса. </vt:lpstr>
      <vt:lpstr>Посуда рассказывает,  почему уходит от Федоры</vt:lpstr>
      <vt:lpstr>Пришел Мойдодыр,  учит Федору.</vt:lpstr>
      <vt:lpstr>Пришел Айболит лечить Федору.</vt:lpstr>
      <vt:lpstr>Федора здорова и говорит:  «Поняла теперь, я все поняла! Я такая бестолковая была!»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Фотоотчет выступления  3 а класса. </dc:title>
  <dc:creator>Admin</dc:creator>
  <cp:lastModifiedBy>Admin</cp:lastModifiedBy>
  <cp:revision>1</cp:revision>
  <dcterms:created xsi:type="dcterms:W3CDTF">2014-12-23T08:25:28Z</dcterms:created>
  <dcterms:modified xsi:type="dcterms:W3CDTF">2014-12-23T08:30:26Z</dcterms:modified>
</cp:coreProperties>
</file>