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60" r:id="rId2"/>
    <p:sldId id="267" r:id="rId3"/>
    <p:sldId id="258" r:id="rId4"/>
    <p:sldId id="268" r:id="rId5"/>
    <p:sldId id="259" r:id="rId6"/>
    <p:sldId id="269" r:id="rId7"/>
    <p:sldId id="261" r:id="rId8"/>
    <p:sldId id="264" r:id="rId9"/>
    <p:sldId id="263" r:id="rId10"/>
    <p:sldId id="262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6" d="100"/>
          <a:sy n="106" d="100"/>
        </p:scale>
        <p:origin x="-1128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BDEE4F5-B100-4222-9DB7-D5AF7FD0E753}" type="doc">
      <dgm:prSet loTypeId="urn:microsoft.com/office/officeart/2005/8/layout/matrix3" loCatId="matrix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FD74B520-28CE-453C-818B-9B4420D17E3C}">
      <dgm:prSet phldrT="[Текст]"/>
      <dgm:spPr>
        <a:solidFill>
          <a:srgbClr val="FFC000"/>
        </a:solidFill>
      </dgm:spPr>
      <dgm:t>
        <a:bodyPr/>
        <a:lstStyle/>
        <a:p>
          <a:r>
            <a:rPr lang="en-US" dirty="0" smtClean="0"/>
            <a:t>I </a:t>
          </a:r>
          <a:endParaRPr lang="ru-RU" dirty="0"/>
        </a:p>
      </dgm:t>
    </dgm:pt>
    <dgm:pt modelId="{4316DB82-C5E3-4914-AB49-2365E2CF7F3E}" type="parTrans" cxnId="{B6F421B0-B4E3-4549-B8AD-0370AD35A3E4}">
      <dgm:prSet/>
      <dgm:spPr/>
      <dgm:t>
        <a:bodyPr/>
        <a:lstStyle/>
        <a:p>
          <a:endParaRPr lang="ru-RU"/>
        </a:p>
      </dgm:t>
    </dgm:pt>
    <dgm:pt modelId="{4C0DFF87-F161-48B9-90E4-0F6B367AA5FD}" type="sibTrans" cxnId="{B6F421B0-B4E3-4549-B8AD-0370AD35A3E4}">
      <dgm:prSet/>
      <dgm:spPr/>
      <dgm:t>
        <a:bodyPr/>
        <a:lstStyle/>
        <a:p>
          <a:endParaRPr lang="ru-RU"/>
        </a:p>
      </dgm:t>
    </dgm:pt>
    <dgm:pt modelId="{B197D23A-116D-45FC-BD08-881BCBC6A484}">
      <dgm:prSet phldrT="[Текст]"/>
      <dgm:spPr>
        <a:solidFill>
          <a:srgbClr val="FFC000"/>
        </a:solidFill>
      </dgm:spPr>
      <dgm:t>
        <a:bodyPr/>
        <a:lstStyle/>
        <a:p>
          <a:r>
            <a:rPr lang="en-US" dirty="0" smtClean="0"/>
            <a:t>II</a:t>
          </a:r>
          <a:endParaRPr lang="ru-RU" dirty="0"/>
        </a:p>
      </dgm:t>
    </dgm:pt>
    <dgm:pt modelId="{BA906B9A-AB73-4777-ABC1-960CA81D9036}" type="parTrans" cxnId="{34EF7373-4DF5-425E-AA1D-39A65D87255C}">
      <dgm:prSet/>
      <dgm:spPr/>
      <dgm:t>
        <a:bodyPr/>
        <a:lstStyle/>
        <a:p>
          <a:endParaRPr lang="ru-RU"/>
        </a:p>
      </dgm:t>
    </dgm:pt>
    <dgm:pt modelId="{4E02D085-A687-476D-B178-DE2AB292009E}" type="sibTrans" cxnId="{34EF7373-4DF5-425E-AA1D-39A65D87255C}">
      <dgm:prSet/>
      <dgm:spPr/>
      <dgm:t>
        <a:bodyPr/>
        <a:lstStyle/>
        <a:p>
          <a:endParaRPr lang="ru-RU"/>
        </a:p>
      </dgm:t>
    </dgm:pt>
    <dgm:pt modelId="{DDA871F1-54ED-4066-BB82-883D50D4AC36}">
      <dgm:prSet phldrT="[Текст]"/>
      <dgm:spPr>
        <a:solidFill>
          <a:srgbClr val="FFC000"/>
        </a:solidFill>
      </dgm:spPr>
      <dgm:t>
        <a:bodyPr/>
        <a:lstStyle/>
        <a:p>
          <a:r>
            <a:rPr lang="en-US" dirty="0" smtClean="0"/>
            <a:t>III</a:t>
          </a:r>
          <a:endParaRPr lang="ru-RU" dirty="0"/>
        </a:p>
      </dgm:t>
    </dgm:pt>
    <dgm:pt modelId="{5B4C5BE4-9863-49DF-BE2C-EFA5A6D130FA}" type="parTrans" cxnId="{4C5E2FBE-3483-45B7-84C9-71A47A10C721}">
      <dgm:prSet/>
      <dgm:spPr/>
      <dgm:t>
        <a:bodyPr/>
        <a:lstStyle/>
        <a:p>
          <a:endParaRPr lang="ru-RU"/>
        </a:p>
      </dgm:t>
    </dgm:pt>
    <dgm:pt modelId="{D81BDF0B-ACD1-4A24-99C9-54E22A8F6601}" type="sibTrans" cxnId="{4C5E2FBE-3483-45B7-84C9-71A47A10C721}">
      <dgm:prSet/>
      <dgm:spPr/>
      <dgm:t>
        <a:bodyPr/>
        <a:lstStyle/>
        <a:p>
          <a:endParaRPr lang="ru-RU"/>
        </a:p>
      </dgm:t>
    </dgm:pt>
    <dgm:pt modelId="{183C3089-44FE-4667-8431-4D061CEEE56F}">
      <dgm:prSet phldrT="[Текст]"/>
      <dgm:spPr>
        <a:solidFill>
          <a:srgbClr val="FFC000"/>
        </a:solidFill>
      </dgm:spPr>
      <dgm:t>
        <a:bodyPr/>
        <a:lstStyle/>
        <a:p>
          <a:r>
            <a:rPr lang="en-US" dirty="0" smtClean="0"/>
            <a:t>IV</a:t>
          </a:r>
          <a:endParaRPr lang="ru-RU" dirty="0"/>
        </a:p>
      </dgm:t>
    </dgm:pt>
    <dgm:pt modelId="{4B60D76C-3DA4-48D2-8D71-F8E9A20795B5}" type="parTrans" cxnId="{739BE5A5-8EDB-40D5-9918-4DBE68540A3B}">
      <dgm:prSet/>
      <dgm:spPr/>
      <dgm:t>
        <a:bodyPr/>
        <a:lstStyle/>
        <a:p>
          <a:endParaRPr lang="ru-RU"/>
        </a:p>
      </dgm:t>
    </dgm:pt>
    <dgm:pt modelId="{625DBFD1-8991-42A5-8644-C7B165F55F15}" type="sibTrans" cxnId="{739BE5A5-8EDB-40D5-9918-4DBE68540A3B}">
      <dgm:prSet/>
      <dgm:spPr/>
      <dgm:t>
        <a:bodyPr/>
        <a:lstStyle/>
        <a:p>
          <a:endParaRPr lang="ru-RU"/>
        </a:p>
      </dgm:t>
    </dgm:pt>
    <dgm:pt modelId="{70EE0E65-9126-4B8A-AF52-225C9D7F8E49}" type="pres">
      <dgm:prSet presAssocID="{0BDEE4F5-B100-4222-9DB7-D5AF7FD0E753}" presName="matrix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C1B45330-07A7-438F-B754-69BA653C80CE}" type="pres">
      <dgm:prSet presAssocID="{0BDEE4F5-B100-4222-9DB7-D5AF7FD0E753}" presName="diamond" presStyleLbl="bgShp" presStyleIdx="0" presStyleCnt="1"/>
      <dgm:spPr/>
    </dgm:pt>
    <dgm:pt modelId="{7D6A334B-279B-42D1-82B5-1AE661EE9C42}" type="pres">
      <dgm:prSet presAssocID="{0BDEE4F5-B100-4222-9DB7-D5AF7FD0E753}" presName="quad1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118F081-3C6D-4CBA-AD89-3A2141329FD4}" type="pres">
      <dgm:prSet presAssocID="{0BDEE4F5-B100-4222-9DB7-D5AF7FD0E753}" presName="quad2" presStyleLbl="node1" presStyleIdx="1" presStyleCnt="4" custLinFactNeighborX="31" custLinFactNeighborY="-1049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7D9DBEF-F46C-4E10-97B2-4A5BF80B696C}" type="pres">
      <dgm:prSet presAssocID="{0BDEE4F5-B100-4222-9DB7-D5AF7FD0E753}" presName="quad3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301EB0B-65B7-4E72-9579-41B963942DED}" type="pres">
      <dgm:prSet presAssocID="{0BDEE4F5-B100-4222-9DB7-D5AF7FD0E753}" presName="quad4" presStyleLbl="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F7ACC712-0F8C-4619-B820-38B03A97C23F}" type="presOf" srcId="{B197D23A-116D-45FC-BD08-881BCBC6A484}" destId="{4118F081-3C6D-4CBA-AD89-3A2141329FD4}" srcOrd="0" destOrd="0" presId="urn:microsoft.com/office/officeart/2005/8/layout/matrix3"/>
    <dgm:cxn modelId="{B6F421B0-B4E3-4549-B8AD-0370AD35A3E4}" srcId="{0BDEE4F5-B100-4222-9DB7-D5AF7FD0E753}" destId="{FD74B520-28CE-453C-818B-9B4420D17E3C}" srcOrd="0" destOrd="0" parTransId="{4316DB82-C5E3-4914-AB49-2365E2CF7F3E}" sibTransId="{4C0DFF87-F161-48B9-90E4-0F6B367AA5FD}"/>
    <dgm:cxn modelId="{31103C3F-AC84-4A2D-A597-86CC9DD64FFE}" type="presOf" srcId="{FD74B520-28CE-453C-818B-9B4420D17E3C}" destId="{7D6A334B-279B-42D1-82B5-1AE661EE9C42}" srcOrd="0" destOrd="0" presId="urn:microsoft.com/office/officeart/2005/8/layout/matrix3"/>
    <dgm:cxn modelId="{4C5E2FBE-3483-45B7-84C9-71A47A10C721}" srcId="{0BDEE4F5-B100-4222-9DB7-D5AF7FD0E753}" destId="{DDA871F1-54ED-4066-BB82-883D50D4AC36}" srcOrd="2" destOrd="0" parTransId="{5B4C5BE4-9863-49DF-BE2C-EFA5A6D130FA}" sibTransId="{D81BDF0B-ACD1-4A24-99C9-54E22A8F6601}"/>
    <dgm:cxn modelId="{A3740672-5FBC-4265-99EF-FCF943CD2EE3}" type="presOf" srcId="{183C3089-44FE-4667-8431-4D061CEEE56F}" destId="{0301EB0B-65B7-4E72-9579-41B963942DED}" srcOrd="0" destOrd="0" presId="urn:microsoft.com/office/officeart/2005/8/layout/matrix3"/>
    <dgm:cxn modelId="{34EF7373-4DF5-425E-AA1D-39A65D87255C}" srcId="{0BDEE4F5-B100-4222-9DB7-D5AF7FD0E753}" destId="{B197D23A-116D-45FC-BD08-881BCBC6A484}" srcOrd="1" destOrd="0" parTransId="{BA906B9A-AB73-4777-ABC1-960CA81D9036}" sibTransId="{4E02D085-A687-476D-B178-DE2AB292009E}"/>
    <dgm:cxn modelId="{739BE5A5-8EDB-40D5-9918-4DBE68540A3B}" srcId="{0BDEE4F5-B100-4222-9DB7-D5AF7FD0E753}" destId="{183C3089-44FE-4667-8431-4D061CEEE56F}" srcOrd="3" destOrd="0" parTransId="{4B60D76C-3DA4-48D2-8D71-F8E9A20795B5}" sibTransId="{625DBFD1-8991-42A5-8644-C7B165F55F15}"/>
    <dgm:cxn modelId="{9B2E8171-1F25-431A-949D-0A99F32925F4}" type="presOf" srcId="{DDA871F1-54ED-4066-BB82-883D50D4AC36}" destId="{C7D9DBEF-F46C-4E10-97B2-4A5BF80B696C}" srcOrd="0" destOrd="0" presId="urn:microsoft.com/office/officeart/2005/8/layout/matrix3"/>
    <dgm:cxn modelId="{CFD91FB8-3E79-4009-B821-FD4073F02FDA}" type="presOf" srcId="{0BDEE4F5-B100-4222-9DB7-D5AF7FD0E753}" destId="{70EE0E65-9126-4B8A-AF52-225C9D7F8E49}" srcOrd="0" destOrd="0" presId="urn:microsoft.com/office/officeart/2005/8/layout/matrix3"/>
    <dgm:cxn modelId="{054F67EF-69F1-4E24-99A4-9043E757582E}" type="presParOf" srcId="{70EE0E65-9126-4B8A-AF52-225C9D7F8E49}" destId="{C1B45330-07A7-438F-B754-69BA653C80CE}" srcOrd="0" destOrd="0" presId="urn:microsoft.com/office/officeart/2005/8/layout/matrix3"/>
    <dgm:cxn modelId="{E73177C2-1FC7-4B2E-8407-34F2DFC285BC}" type="presParOf" srcId="{70EE0E65-9126-4B8A-AF52-225C9D7F8E49}" destId="{7D6A334B-279B-42D1-82B5-1AE661EE9C42}" srcOrd="1" destOrd="0" presId="urn:microsoft.com/office/officeart/2005/8/layout/matrix3"/>
    <dgm:cxn modelId="{C980E2C2-C349-41B7-BF10-BFCF86405A90}" type="presParOf" srcId="{70EE0E65-9126-4B8A-AF52-225C9D7F8E49}" destId="{4118F081-3C6D-4CBA-AD89-3A2141329FD4}" srcOrd="2" destOrd="0" presId="urn:microsoft.com/office/officeart/2005/8/layout/matrix3"/>
    <dgm:cxn modelId="{521B2CF5-2E71-41C6-B687-203FA3B4E73F}" type="presParOf" srcId="{70EE0E65-9126-4B8A-AF52-225C9D7F8E49}" destId="{C7D9DBEF-F46C-4E10-97B2-4A5BF80B696C}" srcOrd="3" destOrd="0" presId="urn:microsoft.com/office/officeart/2005/8/layout/matrix3"/>
    <dgm:cxn modelId="{F3390ACD-DAE4-4432-8FA7-D1EEA5CEFE7C}" type="presParOf" srcId="{70EE0E65-9126-4B8A-AF52-225C9D7F8E49}" destId="{0301EB0B-65B7-4E72-9579-41B963942DED}" srcOrd="4" destOrd="0" presId="urn:microsoft.com/office/officeart/2005/8/layout/matrix3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C1B45330-07A7-438F-B754-69BA653C80CE}">
      <dsp:nvSpPr>
        <dsp:cNvPr id="0" name=""/>
        <dsp:cNvSpPr/>
      </dsp:nvSpPr>
      <dsp:spPr>
        <a:xfrm>
          <a:off x="983940" y="0"/>
          <a:ext cx="5256583" cy="5256583"/>
        </a:xfrm>
        <a:prstGeom prst="diamond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D6A334B-279B-42D1-82B5-1AE661EE9C42}">
      <dsp:nvSpPr>
        <dsp:cNvPr id="0" name=""/>
        <dsp:cNvSpPr/>
      </dsp:nvSpPr>
      <dsp:spPr>
        <a:xfrm>
          <a:off x="1483315" y="499375"/>
          <a:ext cx="2050067" cy="2050067"/>
        </a:xfrm>
        <a:prstGeom prst="roundRect">
          <a:avLst/>
        </a:prstGeom>
        <a:solidFill>
          <a:srgbClr val="FFC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7650" tIns="247650" rIns="247650" bIns="247650" numCol="1" spcCol="1270" anchor="ctr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6500" kern="1200" dirty="0" smtClean="0"/>
            <a:t>I </a:t>
          </a:r>
          <a:endParaRPr lang="ru-RU" sz="6500" kern="1200" dirty="0"/>
        </a:p>
      </dsp:txBody>
      <dsp:txXfrm>
        <a:off x="1483315" y="499375"/>
        <a:ext cx="2050067" cy="2050067"/>
      </dsp:txXfrm>
    </dsp:sp>
    <dsp:sp modelId="{4118F081-3C6D-4CBA-AD89-3A2141329FD4}">
      <dsp:nvSpPr>
        <dsp:cNvPr id="0" name=""/>
        <dsp:cNvSpPr/>
      </dsp:nvSpPr>
      <dsp:spPr>
        <a:xfrm>
          <a:off x="3691716" y="477870"/>
          <a:ext cx="2050067" cy="2050067"/>
        </a:xfrm>
        <a:prstGeom prst="roundRect">
          <a:avLst/>
        </a:prstGeom>
        <a:solidFill>
          <a:srgbClr val="FFC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7650" tIns="247650" rIns="247650" bIns="247650" numCol="1" spcCol="1270" anchor="ctr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6500" kern="1200" dirty="0" smtClean="0"/>
            <a:t>II</a:t>
          </a:r>
          <a:endParaRPr lang="ru-RU" sz="6500" kern="1200" dirty="0"/>
        </a:p>
      </dsp:txBody>
      <dsp:txXfrm>
        <a:off x="3691716" y="477870"/>
        <a:ext cx="2050067" cy="2050067"/>
      </dsp:txXfrm>
    </dsp:sp>
    <dsp:sp modelId="{C7D9DBEF-F46C-4E10-97B2-4A5BF80B696C}">
      <dsp:nvSpPr>
        <dsp:cNvPr id="0" name=""/>
        <dsp:cNvSpPr/>
      </dsp:nvSpPr>
      <dsp:spPr>
        <a:xfrm>
          <a:off x="1483315" y="2707140"/>
          <a:ext cx="2050067" cy="2050067"/>
        </a:xfrm>
        <a:prstGeom prst="roundRect">
          <a:avLst/>
        </a:prstGeom>
        <a:solidFill>
          <a:srgbClr val="FFC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7650" tIns="247650" rIns="247650" bIns="247650" numCol="1" spcCol="1270" anchor="ctr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6500" kern="1200" dirty="0" smtClean="0"/>
            <a:t>III</a:t>
          </a:r>
          <a:endParaRPr lang="ru-RU" sz="6500" kern="1200" dirty="0"/>
        </a:p>
      </dsp:txBody>
      <dsp:txXfrm>
        <a:off x="1483315" y="2707140"/>
        <a:ext cx="2050067" cy="2050067"/>
      </dsp:txXfrm>
    </dsp:sp>
    <dsp:sp modelId="{0301EB0B-65B7-4E72-9579-41B963942DED}">
      <dsp:nvSpPr>
        <dsp:cNvPr id="0" name=""/>
        <dsp:cNvSpPr/>
      </dsp:nvSpPr>
      <dsp:spPr>
        <a:xfrm>
          <a:off x="3691080" y="2707140"/>
          <a:ext cx="2050067" cy="2050067"/>
        </a:xfrm>
        <a:prstGeom prst="roundRect">
          <a:avLst/>
        </a:prstGeom>
        <a:solidFill>
          <a:srgbClr val="FFC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7650" tIns="247650" rIns="247650" bIns="247650" numCol="1" spcCol="1270" anchor="ctr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6500" kern="1200" dirty="0" smtClean="0"/>
            <a:t>IV</a:t>
          </a:r>
          <a:endParaRPr lang="ru-RU" sz="6500" kern="1200" dirty="0"/>
        </a:p>
      </dsp:txBody>
      <dsp:txXfrm>
        <a:off x="3691080" y="2707140"/>
        <a:ext cx="2050067" cy="205006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matrix3">
  <dgm:title val=""/>
  <dgm:desc val=""/>
  <dgm:catLst>
    <dgm:cat type="matrix" pri="1000"/>
    <dgm:cat type="convert" pri="18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0" destOrd="0"/>
        <dgm:cxn modelId="8" srcId="0" destId="4" srcOrd="1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matrix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29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71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29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71"/>
          <dgm:constr type="ctrY" for="ch" forName="quad4" refType="h" fact="0.71"/>
          <dgm:constr type="primFontSz" for="des" ptType="node" op="equ" val="65"/>
        </dgm:constrLst>
      </dgm:if>
      <dgm:else name="Name2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71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29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71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29"/>
          <dgm:constr type="ctrY" for="ch" forName="quad4" refType="h" fact="0.71"/>
          <dgm:constr type="primFontSz" for="des" ptType="node" op="equ" val="65"/>
        </dgm:constrLst>
      </dgm:else>
    </dgm:choose>
    <dgm:ruleLst/>
    <dgm:choose name="Name3">
      <dgm:if name="Name4" axis="ch" ptType="node" func="cnt" op="gte" val="1">
        <dgm:layoutNode name="diamond" styleLbl="bgShp">
          <dgm:alg type="sp"/>
          <dgm:shape xmlns:r="http://schemas.openxmlformats.org/officeDocument/2006/relationships" type="diamond" r:blip="">
            <dgm:adjLst/>
          </dgm:shape>
          <dgm:presOf/>
          <dgm:constrLst>
            <dgm:constr type="w" refType="h" op="equ"/>
          </dgm:constrLst>
          <dgm:ruleLst/>
        </dgm:layoutNode>
        <dgm:layoutNode name="quad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3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4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5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3B18627-E0F5-4079-8835-4FBA66581B17}" type="datetimeFigureOut">
              <a:rPr lang="ru-RU" smtClean="0"/>
              <a:pPr/>
              <a:t>04.01.2015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A91E0D9-197D-469B-BEF3-C39941C546AB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0D83891-5FCF-456F-A2C3-690AE96FDBB7}" type="slidenum">
              <a:rPr lang="ru-RU"/>
              <a:pPr/>
              <a:t>1</a:t>
            </a:fld>
            <a:endParaRPr lang="ru-RU"/>
          </a:p>
        </p:txBody>
      </p:sp>
      <p:sp>
        <p:nvSpPr>
          <p:cNvPr id="440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0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C73749-BA0E-4C96-B34A-F8D3F0A1E9E2}" type="datetimeFigureOut">
              <a:rPr lang="ru-RU" smtClean="0"/>
              <a:pPr/>
              <a:t>04.01.2015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624B99-6FC6-47B7-A118-994AF5D286C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C73749-BA0E-4C96-B34A-F8D3F0A1E9E2}" type="datetimeFigureOut">
              <a:rPr lang="ru-RU" smtClean="0"/>
              <a:pPr/>
              <a:t>04.01.2015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624B99-6FC6-47B7-A118-994AF5D286C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C73749-BA0E-4C96-B34A-F8D3F0A1E9E2}" type="datetimeFigureOut">
              <a:rPr lang="ru-RU" smtClean="0"/>
              <a:pPr/>
              <a:t>04.01.2015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624B99-6FC6-47B7-A118-994AF5D286C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C73749-BA0E-4C96-B34A-F8D3F0A1E9E2}" type="datetimeFigureOut">
              <a:rPr lang="ru-RU" smtClean="0"/>
              <a:pPr/>
              <a:t>04.01.2015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624B99-6FC6-47B7-A118-994AF5D286C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C73749-BA0E-4C96-B34A-F8D3F0A1E9E2}" type="datetimeFigureOut">
              <a:rPr lang="ru-RU" smtClean="0"/>
              <a:pPr/>
              <a:t>04.01.2015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624B99-6FC6-47B7-A118-994AF5D286C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C73749-BA0E-4C96-B34A-F8D3F0A1E9E2}" type="datetimeFigureOut">
              <a:rPr lang="ru-RU" smtClean="0"/>
              <a:pPr/>
              <a:t>04.01.2015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624B99-6FC6-47B7-A118-994AF5D286C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C73749-BA0E-4C96-B34A-F8D3F0A1E9E2}" type="datetimeFigureOut">
              <a:rPr lang="ru-RU" smtClean="0"/>
              <a:pPr/>
              <a:t>04.01.2015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624B99-6FC6-47B7-A118-994AF5D286C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C73749-BA0E-4C96-B34A-F8D3F0A1E9E2}" type="datetimeFigureOut">
              <a:rPr lang="ru-RU" smtClean="0"/>
              <a:pPr/>
              <a:t>04.01.2015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624B99-6FC6-47B7-A118-994AF5D286C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C73749-BA0E-4C96-B34A-F8D3F0A1E9E2}" type="datetimeFigureOut">
              <a:rPr lang="ru-RU" smtClean="0"/>
              <a:pPr/>
              <a:t>04.01.2015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624B99-6FC6-47B7-A118-994AF5D286C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C73749-BA0E-4C96-B34A-F8D3F0A1E9E2}" type="datetimeFigureOut">
              <a:rPr lang="ru-RU" smtClean="0"/>
              <a:pPr/>
              <a:t>04.01.2015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624B99-6FC6-47B7-A118-994AF5D286C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C73749-BA0E-4C96-B34A-F8D3F0A1E9E2}" type="datetimeFigureOut">
              <a:rPr lang="ru-RU" smtClean="0"/>
              <a:pPr/>
              <a:t>04.01.2015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624B99-6FC6-47B7-A118-994AF5D286C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>
            <a:alpha val="3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C73749-BA0E-4C96-B34A-F8D3F0A1E9E2}" type="datetimeFigureOut">
              <a:rPr lang="ru-RU" smtClean="0"/>
              <a:pPr/>
              <a:t>04.01.2015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624B99-6FC6-47B7-A118-994AF5D286C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gif"/><Relationship Id="rId4" Type="http://schemas.openxmlformats.org/officeDocument/2006/relationships/image" Target="../media/image2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gif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5.jpeg"/><Relationship Id="rId5" Type="http://schemas.openxmlformats.org/officeDocument/2006/relationships/image" Target="../media/image34.jpeg"/><Relationship Id="rId4" Type="http://schemas.openxmlformats.org/officeDocument/2006/relationships/image" Target="../media/image33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3" Type="http://schemas.openxmlformats.org/officeDocument/2006/relationships/image" Target="../media/image11.png"/><Relationship Id="rId7" Type="http://schemas.openxmlformats.org/officeDocument/2006/relationships/image" Target="../media/image14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6.gif"/><Relationship Id="rId5" Type="http://schemas.openxmlformats.org/officeDocument/2006/relationships/image" Target="../media/image13.jpeg"/><Relationship Id="rId4" Type="http://schemas.openxmlformats.org/officeDocument/2006/relationships/image" Target="../media/image12.jpeg"/><Relationship Id="rId9" Type="http://schemas.openxmlformats.org/officeDocument/2006/relationships/image" Target="../media/image16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gif"/><Relationship Id="rId3" Type="http://schemas.openxmlformats.org/officeDocument/2006/relationships/image" Target="../media/image18.jpeg"/><Relationship Id="rId7" Type="http://schemas.openxmlformats.org/officeDocument/2006/relationships/image" Target="../media/image22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jpeg"/><Relationship Id="rId3" Type="http://schemas.openxmlformats.org/officeDocument/2006/relationships/diagramLayout" Target="../diagrams/layout1.xml"/><Relationship Id="rId7" Type="http://schemas.openxmlformats.org/officeDocument/2006/relationships/image" Target="../media/image23.jpe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10" Type="http://schemas.openxmlformats.org/officeDocument/2006/relationships/image" Target="../media/image26.jpeg"/><Relationship Id="rId4" Type="http://schemas.openxmlformats.org/officeDocument/2006/relationships/diagramQuickStyle" Target="../diagrams/quickStyle1.xml"/><Relationship Id="rId9" Type="http://schemas.openxmlformats.org/officeDocument/2006/relationships/image" Target="../media/image25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gif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971600" y="548680"/>
            <a:ext cx="7840960" cy="5286412"/>
          </a:xfrm>
        </p:spPr>
        <p:txBody>
          <a:bodyPr anchor="t">
            <a:normAutofit fontScale="90000"/>
          </a:bodyPr>
          <a:lstStyle/>
          <a:p>
            <a:pPr algn="l" eaLnBrk="1" hangingPunct="1">
              <a:lnSpc>
                <a:spcPts val="4500"/>
              </a:lnSpc>
              <a:defRPr/>
            </a:pPr>
            <a:r>
              <a:rPr lang="en-US" sz="4000" b="1" kern="1200" cap="all" dirty="0">
                <a:solidFill>
                  <a:srgbClr val="C22EA4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</a:rPr>
              <a:t/>
            </a:r>
            <a:br>
              <a:rPr lang="en-US" sz="4000" b="1" kern="1200" cap="all" dirty="0">
                <a:solidFill>
                  <a:srgbClr val="C22EA4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</a:rPr>
            </a:br>
            <a:r>
              <a:rPr lang="en-US" sz="4000" b="1" kern="1200" cap="all" dirty="0">
                <a:solidFill>
                  <a:srgbClr val="C22EA4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</a:rPr>
              <a:t/>
            </a:r>
            <a:br>
              <a:rPr lang="en-US" sz="4000" b="1" kern="1200" cap="all" dirty="0">
                <a:solidFill>
                  <a:srgbClr val="C22EA4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</a:rPr>
            </a:br>
            <a:r>
              <a:rPr lang="en-US" sz="4000" b="1" kern="1200" cap="all" dirty="0">
                <a:solidFill>
                  <a:srgbClr val="C22EA4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</a:rPr>
              <a:t/>
            </a:r>
            <a:br>
              <a:rPr lang="en-US" sz="4000" b="1" kern="1200" cap="all" dirty="0">
                <a:solidFill>
                  <a:srgbClr val="C22EA4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</a:rPr>
            </a:br>
            <a:r>
              <a:rPr lang="en-US" sz="4000" b="1" kern="1200" cap="all" dirty="0">
                <a:solidFill>
                  <a:srgbClr val="C22EA4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</a:rPr>
              <a:t/>
            </a:r>
            <a:br>
              <a:rPr lang="en-US" sz="4000" b="1" kern="1200" cap="all" dirty="0">
                <a:solidFill>
                  <a:srgbClr val="C22EA4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</a:rPr>
            </a:br>
            <a:r>
              <a:rPr lang="en-US" sz="4000" b="1" kern="1200" cap="all" dirty="0">
                <a:solidFill>
                  <a:srgbClr val="C22EA4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</a:rPr>
              <a:t/>
            </a:r>
            <a:br>
              <a:rPr lang="en-US" sz="4000" b="1" kern="1200" cap="all" dirty="0">
                <a:solidFill>
                  <a:srgbClr val="C22EA4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</a:rPr>
            </a:br>
            <a:r>
              <a:rPr lang="en-US" sz="4000" b="1" kern="1200" cap="all" dirty="0">
                <a:solidFill>
                  <a:srgbClr val="C22EA4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</a:rPr>
              <a:t/>
            </a:r>
            <a:br>
              <a:rPr lang="en-US" sz="4000" b="1" kern="1200" cap="all" dirty="0">
                <a:solidFill>
                  <a:srgbClr val="C22EA4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</a:rPr>
            </a:br>
            <a:r>
              <a:rPr lang="ru-RU" sz="4000" b="1" kern="1200" cap="all" dirty="0">
                <a:solidFill>
                  <a:srgbClr val="C22EA4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</a:rPr>
              <a:t/>
            </a:r>
            <a:br>
              <a:rPr lang="ru-RU" sz="4000" b="1" kern="1200" cap="all" dirty="0">
                <a:solidFill>
                  <a:srgbClr val="C22EA4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</a:rPr>
            </a:br>
            <a:r>
              <a:rPr lang="en-US" sz="4000" b="1" kern="1200" cap="all" dirty="0">
                <a:solidFill>
                  <a:srgbClr val="C22EA4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</a:rPr>
              <a:t/>
            </a:r>
            <a:br>
              <a:rPr lang="en-US" sz="4000" b="1" kern="1200" cap="all" dirty="0">
                <a:solidFill>
                  <a:srgbClr val="C22EA4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</a:rPr>
            </a:br>
            <a:r>
              <a:rPr lang="ru-RU" sz="4000" b="1" kern="10" cap="all" dirty="0" smtClean="0">
                <a:ln w="9525">
                  <a:round/>
                  <a:headEnd/>
                  <a:tailEnd/>
                </a:ln>
                <a:gradFill rotWithShape="0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6518658" scaled="1"/>
                </a:gra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Impact"/>
              </a:rPr>
              <a:t>       </a:t>
            </a:r>
            <a:br>
              <a:rPr lang="ru-RU" sz="4000" b="1" kern="10" cap="all" dirty="0" smtClean="0">
                <a:ln w="9525">
                  <a:round/>
                  <a:headEnd/>
                  <a:tailEnd/>
                </a:ln>
                <a:gradFill rotWithShape="0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6518658" scaled="1"/>
                </a:gra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Impact"/>
              </a:rPr>
            </a:br>
            <a:r>
              <a:rPr lang="ru-RU" sz="4000" b="1" kern="10" cap="all" dirty="0" smtClean="0">
                <a:ln w="9525">
                  <a:round/>
                  <a:headEnd/>
                  <a:tailEnd/>
                </a:ln>
                <a:gradFill rotWithShape="0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6518658" scaled="1"/>
                </a:gra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Impact"/>
              </a:rPr>
              <a:t>                           </a:t>
            </a:r>
            <a:endParaRPr lang="ru-RU" sz="4000" b="1" kern="1200" cap="all" dirty="0">
              <a:solidFill>
                <a:srgbClr val="C22EA4"/>
              </a:solidFill>
              <a:effectLst>
                <a:outerShdw blurRad="50000" dist="3000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4294967295"/>
          </p:nvPr>
        </p:nvSpPr>
        <p:spPr>
          <a:xfrm>
            <a:off x="899592" y="548680"/>
            <a:ext cx="7776864" cy="1872208"/>
          </a:xfrm>
        </p:spPr>
        <p:txBody>
          <a:bodyPr anchor="b">
            <a:normAutofit fontScale="70000" lnSpcReduction="20000"/>
          </a:bodyPr>
          <a:lstStyle/>
          <a:p>
            <a:pPr marL="18288" indent="0" eaLnBrk="1" hangingPunct="1">
              <a:lnSpc>
                <a:spcPts val="2300"/>
              </a:lnSpc>
              <a:spcBef>
                <a:spcPts val="0"/>
              </a:spcBef>
              <a:buClr>
                <a:schemeClr val="accent1"/>
              </a:buClr>
              <a:buSzPct val="80000"/>
              <a:buFont typeface="Wingdings 2" pitchFamily="18" charset="2"/>
              <a:buNone/>
              <a:defRPr/>
            </a:pPr>
            <a:r>
              <a:rPr lang="en-US" sz="2000" b="1" kern="10" dirty="0">
                <a:ln w="9525">
                  <a:round/>
                  <a:headEnd/>
                  <a:tailEnd/>
                </a:ln>
                <a:gradFill rotWithShape="0">
                  <a:gsLst>
                    <a:gs pos="0">
                      <a:srgbClr val="FFFFCC"/>
                    </a:gs>
                    <a:gs pos="100000">
                      <a:srgbClr val="FF9999"/>
                    </a:gs>
                  </a:gsLst>
                  <a:lin ang="5400000" scaled="1"/>
                </a:gradFill>
                <a:latin typeface="Times New Roman"/>
                <a:cs typeface="Times New Roman"/>
              </a:rPr>
              <a:t> </a:t>
            </a:r>
          </a:p>
          <a:p>
            <a:pPr marL="18288" indent="0" eaLnBrk="1" hangingPunct="1">
              <a:lnSpc>
                <a:spcPct val="120000"/>
              </a:lnSpc>
              <a:spcBef>
                <a:spcPts val="0"/>
              </a:spcBef>
              <a:buClr>
                <a:schemeClr val="accent1"/>
              </a:buClr>
              <a:buSzPct val="80000"/>
              <a:buFont typeface="Wingdings 2" pitchFamily="18" charset="2"/>
              <a:buNone/>
              <a:defRPr/>
            </a:pPr>
            <a:r>
              <a:rPr lang="ru-RU" sz="4400" b="1" kern="1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ru-RU" sz="6500" b="1" kern="1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/>
                <a:cs typeface="Times New Roman"/>
              </a:rPr>
              <a:t>Формирование традиций</a:t>
            </a:r>
          </a:p>
          <a:p>
            <a:pPr marL="18288" indent="0" eaLnBrk="1" hangingPunct="1">
              <a:lnSpc>
                <a:spcPct val="120000"/>
              </a:lnSpc>
              <a:spcBef>
                <a:spcPts val="0"/>
              </a:spcBef>
              <a:buClr>
                <a:schemeClr val="accent1"/>
              </a:buClr>
              <a:buSzPct val="80000"/>
              <a:buFont typeface="Wingdings 2" pitchFamily="18" charset="2"/>
              <a:buNone/>
              <a:defRPr/>
            </a:pPr>
            <a:r>
              <a:rPr lang="ru-RU" sz="6500" b="1" kern="1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/>
                <a:cs typeface="Times New Roman"/>
              </a:rPr>
              <a:t> классного коллектива</a:t>
            </a:r>
            <a:endParaRPr lang="ru-RU" sz="6500" b="1" kern="120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pPr marL="18288" indent="0" eaLnBrk="1" hangingPunct="1">
              <a:lnSpc>
                <a:spcPts val="2300"/>
              </a:lnSpc>
              <a:spcBef>
                <a:spcPts val="0"/>
              </a:spcBef>
              <a:buClr>
                <a:schemeClr val="accent1"/>
              </a:buClr>
              <a:buSzPct val="80000"/>
              <a:buFont typeface="Wingdings 2" pitchFamily="18" charset="2"/>
              <a:buNone/>
              <a:defRPr/>
            </a:pPr>
            <a:endParaRPr lang="ru-RU" sz="2000" b="1" kern="10" dirty="0">
              <a:ln w="9525">
                <a:round/>
                <a:headEnd/>
                <a:tailEnd/>
              </a:ln>
              <a:gradFill rotWithShape="0">
                <a:gsLst>
                  <a:gs pos="0">
                    <a:srgbClr val="FFFFCC"/>
                  </a:gs>
                  <a:gs pos="100000">
                    <a:srgbClr val="FF9999"/>
                  </a:gs>
                </a:gsLst>
                <a:lin ang="5400000" scaled="1"/>
              </a:gradFill>
              <a:latin typeface="Times New Roman"/>
              <a:cs typeface="Times New Roman"/>
            </a:endParaRPr>
          </a:p>
          <a:p>
            <a:pPr marL="18288" indent="0" eaLnBrk="1" hangingPunct="1">
              <a:lnSpc>
                <a:spcPts val="2300"/>
              </a:lnSpc>
              <a:spcBef>
                <a:spcPts val="0"/>
              </a:spcBef>
              <a:buClr>
                <a:schemeClr val="accent1"/>
              </a:buClr>
              <a:buSzPct val="80000"/>
              <a:buFont typeface="Wingdings 2" pitchFamily="18" charset="2"/>
              <a:buNone/>
              <a:defRPr/>
            </a:pPr>
            <a:endParaRPr lang="ru-RU" sz="2000" kern="1200" dirty="0">
              <a:solidFill>
                <a:schemeClr val="tx2">
                  <a:shade val="30000"/>
                  <a:satMod val="150000"/>
                </a:schemeClr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389899" y="2967335"/>
            <a:ext cx="364202" cy="923330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5400" b="1" kern="10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endParaRPr lang="ru-RU" sz="5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" pitchFamily="34" charset="0"/>
            </a:endParaRPr>
          </a:p>
        </p:txBody>
      </p:sp>
      <p:pic>
        <p:nvPicPr>
          <p:cNvPr id="6" name="Рисунок 5" descr="104107-ac8984cec64fc8e72a35efe96699b8e0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4214810" y="2643182"/>
            <a:ext cx="2762264" cy="2071698"/>
          </a:xfrm>
          <a:prstGeom prst="rect">
            <a:avLst/>
          </a:prstGeom>
          <a:solidFill>
            <a:schemeClr val="accent2">
              <a:lumMod val="75000"/>
              <a:alpha val="0"/>
            </a:schemeClr>
          </a:solidFill>
          <a:ln>
            <a:gradFill>
              <a:gsLst>
                <a:gs pos="0">
                  <a:srgbClr val="CCCCFF"/>
                </a:gs>
                <a:gs pos="17999">
                  <a:srgbClr val="99CCFF"/>
                </a:gs>
                <a:gs pos="36000">
                  <a:srgbClr val="9966FF"/>
                </a:gs>
                <a:gs pos="61000">
                  <a:srgbClr val="CC99FF"/>
                </a:gs>
                <a:gs pos="82001">
                  <a:srgbClr val="99CCFF"/>
                </a:gs>
                <a:gs pos="100000">
                  <a:srgbClr val="CCCCFF"/>
                </a:gs>
              </a:gsLst>
              <a:lin ang="5400000" scaled="0"/>
            </a:gradFill>
          </a:ln>
          <a:scene3d>
            <a:camera prst="orthographicFront">
              <a:rot lat="0" lon="0" rev="0"/>
            </a:camera>
            <a:lightRig rig="threePt" dir="t"/>
          </a:scene3d>
          <a:sp3d contourW="57150">
            <a:contourClr>
              <a:srgbClr val="7030A0"/>
            </a:contourClr>
          </a:sp3d>
        </p:spPr>
      </p:pic>
      <p:pic>
        <p:nvPicPr>
          <p:cNvPr id="3078" name="Picture 10" descr="b50"/>
          <p:cNvPicPr>
            <a:picLocks noChangeAspect="1" noChangeArrowheads="1" noCrop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000500" y="1643063"/>
            <a:ext cx="1266825" cy="95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9" name="Picture 10" descr="b50"/>
          <p:cNvPicPr>
            <a:picLocks noChangeAspect="1" noChangeArrowheads="1" noCrop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5143500" y="1643063"/>
            <a:ext cx="1266825" cy="95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80" name="Picture 10" descr="b50"/>
          <p:cNvPicPr>
            <a:picLocks noChangeAspect="1" noChangeArrowheads="1" noCrop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6215063" y="1714500"/>
            <a:ext cx="1266825" cy="95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81" name="Picture 10" descr="b50"/>
          <p:cNvPicPr>
            <a:picLocks noChangeAspect="1" noChangeArrowheads="1" noCrop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7000875" y="3786188"/>
            <a:ext cx="1266825" cy="95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82" name="Picture 10" descr="b50"/>
          <p:cNvPicPr>
            <a:picLocks noChangeAspect="1" noChangeArrowheads="1" noCrop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7000875" y="3000375"/>
            <a:ext cx="1266825" cy="95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83" name="Picture 10" descr="b50"/>
          <p:cNvPicPr>
            <a:picLocks noChangeAspect="1" noChangeArrowheads="1" noCrop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7000875" y="2428875"/>
            <a:ext cx="1266825" cy="95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84" name="Picture 10" descr="b50"/>
          <p:cNvPicPr>
            <a:picLocks noChangeAspect="1" noChangeArrowheads="1" noCrop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2928938" y="4429125"/>
            <a:ext cx="1266825" cy="95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85" name="Picture 10" descr="b50"/>
          <p:cNvPicPr>
            <a:picLocks noChangeAspect="1" noChangeArrowheads="1" noCrop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2928938" y="3714750"/>
            <a:ext cx="1266825" cy="95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86" name="Picture 10" descr="b50"/>
          <p:cNvPicPr>
            <a:picLocks noChangeAspect="1" noChangeArrowheads="1" noCrop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2928938" y="3000375"/>
            <a:ext cx="1266825" cy="95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87" name="Picture 10" descr="b50"/>
          <p:cNvPicPr>
            <a:picLocks noChangeAspect="1" noChangeArrowheads="1" noCrop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2857500" y="2357438"/>
            <a:ext cx="1266825" cy="95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88" name="Picture 10" descr="b50"/>
          <p:cNvPicPr>
            <a:picLocks noChangeAspect="1" noChangeArrowheads="1" noCrop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7072313" y="1714500"/>
            <a:ext cx="1266825" cy="95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89" name="Picture 10" descr="b50"/>
          <p:cNvPicPr>
            <a:picLocks noChangeAspect="1" noChangeArrowheads="1" noCrop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2928938" y="1714500"/>
            <a:ext cx="1266825" cy="95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90" name="Picture 10" descr="b50"/>
          <p:cNvPicPr>
            <a:picLocks noChangeAspect="1" noChangeArrowheads="1" noCrop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6000750" y="4572000"/>
            <a:ext cx="1266825" cy="95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91" name="Picture 10" descr="b50"/>
          <p:cNvPicPr>
            <a:picLocks noChangeAspect="1" noChangeArrowheads="1" noCrop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929188" y="4500563"/>
            <a:ext cx="1266825" cy="95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92" name="Picture 10" descr="b50"/>
          <p:cNvPicPr>
            <a:picLocks noChangeAspect="1" noChangeArrowheads="1" noCrop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3929063" y="4572000"/>
            <a:ext cx="1266825" cy="95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93" name="Picture 10" descr="b50"/>
          <p:cNvPicPr>
            <a:picLocks noChangeAspect="1" noChangeArrowheads="1" noCrop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7143750" y="4500563"/>
            <a:ext cx="1266825" cy="95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94" name="Picture 6" descr="f1130000"/>
          <p:cNvPicPr>
            <a:picLocks noChangeAspect="1" noChangeArrowheads="1" noCrop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0" y="5373216"/>
            <a:ext cx="3206808" cy="14847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" name="Прямоугольник 22"/>
          <p:cNvSpPr/>
          <p:nvPr/>
        </p:nvSpPr>
        <p:spPr>
          <a:xfrm>
            <a:off x="3275856" y="5661248"/>
            <a:ext cx="5760640" cy="107721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200" b="1" kern="10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Impact"/>
              </a:rPr>
              <a:t>Шмарова</a:t>
            </a:r>
            <a:r>
              <a:rPr lang="ru-RU" sz="3200" b="1" kern="10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Impact"/>
              </a:rPr>
              <a:t> Марина </a:t>
            </a:r>
            <a:r>
              <a:rPr lang="ru-RU" sz="3200" b="1" kern="10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Impact"/>
              </a:rPr>
              <a:t>В</a:t>
            </a:r>
            <a:r>
              <a:rPr lang="ru-RU" sz="3200" b="1" kern="10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Impact"/>
              </a:rPr>
              <a:t>иктгоровна</a:t>
            </a:r>
            <a:endParaRPr lang="ru-RU" sz="3200" b="1" kern="10" cap="none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Impact"/>
            </a:endParaRPr>
          </a:p>
          <a:p>
            <a:pPr algn="ctr"/>
            <a:r>
              <a:rPr lang="ru-RU" sz="3200" b="1" kern="10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Impact"/>
              </a:rPr>
              <a:t>МбОУ</a:t>
            </a:r>
            <a:r>
              <a:rPr lang="ru-RU" sz="3200" b="1" kern="10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Impact"/>
              </a:rPr>
              <a:t> </a:t>
            </a:r>
            <a:r>
              <a:rPr lang="en-US" sz="3200" b="1" kern="10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Impact"/>
              </a:rPr>
              <a:t> </a:t>
            </a:r>
            <a:r>
              <a:rPr lang="ru-RU" sz="3200" b="1" kern="10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Impact"/>
              </a:rPr>
              <a:t>СОШ </a:t>
            </a:r>
            <a:r>
              <a:rPr lang="en-US" sz="3200" b="1" kern="10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Impact"/>
              </a:rPr>
              <a:t> </a:t>
            </a:r>
            <a:r>
              <a:rPr lang="ru-RU" sz="3200" b="1" kern="10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Impact"/>
              </a:rPr>
              <a:t>№8 г. Поронайска</a:t>
            </a:r>
            <a:endParaRPr lang="ru-RU" sz="32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46" descr="s1"/>
          <p:cNvPicPr>
            <a:picLocks noChangeAspect="1" noChangeArrowheads="1" noCrop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563888" y="404664"/>
            <a:ext cx="938322" cy="960271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179512" y="116632"/>
            <a:ext cx="8820170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800" b="1" cap="none" spc="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Путешествие Солнечного зайчика по Солнечной стране</a:t>
            </a:r>
          </a:p>
        </p:txBody>
      </p:sp>
      <p:pic>
        <p:nvPicPr>
          <p:cNvPr id="8" name="Picture 4" descr="D:\ФОТО\2012\школа\1 КЛАСС\сочи 1 кл\мама, папа и я-спортивная семья\IMG_20130427_112304 (2)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860032" y="3717032"/>
            <a:ext cx="3816424" cy="2862318"/>
          </a:xfrm>
          <a:prstGeom prst="rect">
            <a:avLst/>
          </a:prstGeom>
          <a:noFill/>
        </p:spPr>
      </p:pic>
      <p:pic>
        <p:nvPicPr>
          <p:cNvPr id="4098" name="Picture 2" descr="D:\ФОТО\2013 г\ШКОЛА\2 класс\мама4\DSCN4587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611560" y="3717032"/>
            <a:ext cx="3840427" cy="2880320"/>
          </a:xfrm>
          <a:prstGeom prst="rect">
            <a:avLst/>
          </a:prstGeom>
          <a:noFill/>
        </p:spPr>
      </p:pic>
      <p:pic>
        <p:nvPicPr>
          <p:cNvPr id="10" name="Picture 3" descr="L:\Учитель\воспиталка\Сценарий\мама 2014 г\3 класс посохова\getImage234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4860032" y="908719"/>
            <a:ext cx="3672781" cy="2755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9" name="Picture 3" descr="D:\ФОТО\2013 г\ШКОЛА\2 класс\мама4\DSCN4574.JPG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539552" y="764704"/>
            <a:ext cx="3851920" cy="288894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7" descr="L:\Учитель\воспиталка\Сценарий\мама 2014 г\3 класс посохова\getImage (7)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755576" y="1196752"/>
            <a:ext cx="7488832" cy="49925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1835696" y="188640"/>
            <a:ext cx="5789469" cy="95410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8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sz="2800" b="1" cap="none" spc="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Как вырастить из ребенка доброго</a:t>
            </a:r>
            <a:r>
              <a:rPr lang="ru-RU" sz="28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,</a:t>
            </a:r>
          </a:p>
          <a:p>
            <a:pPr algn="ctr"/>
            <a:r>
              <a:rPr lang="ru-RU" sz="28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sz="2800" b="1" cap="none" spc="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мыслящего человека? 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429955" y="332656"/>
            <a:ext cx="451790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Задача школы</a:t>
            </a:r>
            <a:endParaRPr lang="ru-RU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6" name="Рисунок 5" descr="G:\Фото для Киреевой\P1030552.JPG"/>
          <p:cNvPicPr/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1556792"/>
            <a:ext cx="6624735" cy="445643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5" descr="sun_tu4a"/>
          <p:cNvPicPr>
            <a:picLocks noChangeAspect="1" noChangeArrowheads="1" noCrop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7436359" y="0"/>
            <a:ext cx="1707641" cy="144016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979712" y="0"/>
            <a:ext cx="531914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Традиции семьи</a:t>
            </a:r>
            <a:endParaRPr lang="ru-RU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3074" name="Picture 2" descr="D:\ФОТО\2013 г\ДОМ\папе 75\дед лучшее\DSCN3515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827584" y="1052736"/>
            <a:ext cx="3672408" cy="2754306"/>
          </a:xfrm>
          <a:prstGeom prst="rect">
            <a:avLst/>
          </a:prstGeom>
          <a:noFill/>
        </p:spPr>
      </p:pic>
      <p:pic>
        <p:nvPicPr>
          <p:cNvPr id="3075" name="Picture 3" descr="D:\ФОТО\2013 г\ДОМ\папе 75\дед лучшее\DSCN3406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827584" y="4005064"/>
            <a:ext cx="3672408" cy="2450203"/>
          </a:xfrm>
          <a:prstGeom prst="rect">
            <a:avLst/>
          </a:prstGeom>
          <a:noFill/>
        </p:spPr>
      </p:pic>
      <p:pic>
        <p:nvPicPr>
          <p:cNvPr id="3076" name="Picture 4" descr="D:\ФОТО\2013 г\ДОМ\папе 75\дедушка\Рисунок7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860032" y="1124744"/>
            <a:ext cx="3625976" cy="524304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L:\Фото\2013г\школа\2 класс\зарядка 2\DSCN4476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908720"/>
            <a:ext cx="3264362" cy="2448272"/>
          </a:xfrm>
          <a:prstGeom prst="rect">
            <a:avLst/>
          </a:prstGeom>
          <a:noFill/>
        </p:spPr>
      </p:pic>
      <p:sp>
        <p:nvSpPr>
          <p:cNvPr id="10" name="Прямоугольник 9"/>
          <p:cNvSpPr/>
          <p:nvPr/>
        </p:nvSpPr>
        <p:spPr>
          <a:xfrm>
            <a:off x="1691680" y="0"/>
            <a:ext cx="527368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Традиции класса</a:t>
            </a:r>
            <a:endParaRPr lang="ru-RU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6012160" y="908720"/>
            <a:ext cx="3001467" cy="24401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9" name="Picture 5" descr="D:\ФОТО\2012\школа\1 КЛАСС\сочи 1 кл\IMG_20130427_112148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5364088" y="2636912"/>
            <a:ext cx="3312368" cy="2484276"/>
          </a:xfrm>
          <a:prstGeom prst="rect">
            <a:avLst/>
          </a:prstGeom>
          <a:noFill/>
        </p:spPr>
      </p:pic>
      <p:pic>
        <p:nvPicPr>
          <p:cNvPr id="1030" name="Picture 6" descr="D:\ФОТО\2013 г\ШКОЛА\2 класс\декабрь шашки\DSCN4655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1043608" y="2708920"/>
            <a:ext cx="3179845" cy="2384884"/>
          </a:xfrm>
          <a:prstGeom prst="rect">
            <a:avLst/>
          </a:prstGeom>
          <a:noFill/>
        </p:spPr>
      </p:pic>
      <p:pic>
        <p:nvPicPr>
          <p:cNvPr id="16" name="Picture 5" descr="sun_tu4a"/>
          <p:cNvPicPr>
            <a:picLocks noChangeAspect="1" noChangeArrowheads="1" noCrop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3635896" y="836712"/>
            <a:ext cx="2225254" cy="1876696"/>
          </a:xfrm>
          <a:prstGeom prst="rect">
            <a:avLst/>
          </a:prstGeom>
          <a:noFill/>
        </p:spPr>
      </p:pic>
      <p:pic>
        <p:nvPicPr>
          <p:cNvPr id="1032" name="Picture 8" descr="D:\ФОТО\2013 г\ШКОЛА\2 класс\мама4\DSCN4571.JPG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6228184" y="4671138"/>
            <a:ext cx="2915816" cy="2186862"/>
          </a:xfrm>
          <a:prstGeom prst="rect">
            <a:avLst/>
          </a:prstGeom>
          <a:noFill/>
        </p:spPr>
      </p:pic>
      <p:pic>
        <p:nvPicPr>
          <p:cNvPr id="18" name="Picture 2" descr="L:\Учитель\воспиталка\Сценарий\мама 2014 г\3 класс посохова\getImage124.jpg"/>
          <p:cNvPicPr>
            <a:picLocks noChangeAspect="1" noChangeArrowheads="1"/>
          </p:cNvPicPr>
          <p:nvPr/>
        </p:nvPicPr>
        <p:blipFill>
          <a:blip r:embed="rId8" cstate="email"/>
          <a:srcRect/>
          <a:stretch>
            <a:fillRect/>
          </a:stretch>
        </p:blipFill>
        <p:spPr bwMode="auto">
          <a:xfrm>
            <a:off x="0" y="4625752"/>
            <a:ext cx="2976331" cy="22322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" name="Picture 4" descr="L:\Учитель\воспиталка\Сценарий\мама 2014 г\3 класс посохова\getImage (4).jpg"/>
          <p:cNvPicPr>
            <a:picLocks noChangeAspect="1" noChangeArrowheads="1"/>
          </p:cNvPicPr>
          <p:nvPr/>
        </p:nvPicPr>
        <p:blipFill>
          <a:blip r:embed="rId9" cstate="email"/>
          <a:srcRect/>
          <a:stretch>
            <a:fillRect/>
          </a:stretch>
        </p:blipFill>
        <p:spPr bwMode="auto">
          <a:xfrm>
            <a:off x="3131840" y="4644050"/>
            <a:ext cx="2952328" cy="2213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763688" y="188640"/>
            <a:ext cx="554254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Традиции школы</a:t>
            </a:r>
            <a:endParaRPr lang="ru-RU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5" name="Picture 4" descr="40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07504" y="980728"/>
            <a:ext cx="2952328" cy="22142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C:\Documents and Settings\Администратор\Рабочий стол\фото каб2\DSCF5818.JPG"/>
          <p:cNvPicPr/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6084168" y="908720"/>
            <a:ext cx="3059832" cy="20882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C:\Documents and Settings\Администратор\Рабочий стол\фото каб2\DSCF5816.JPG"/>
          <p:cNvPicPr/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971600" y="2636912"/>
            <a:ext cx="3024336" cy="20882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4" descr="389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5652120" y="2564904"/>
            <a:ext cx="2844503" cy="21336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5" descr="392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1822415" y="4437112"/>
            <a:ext cx="2880133" cy="21602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4" descr="SNV81728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4932040" y="4437112"/>
            <a:ext cx="2951436" cy="22144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5" descr="sun_tu4a"/>
          <p:cNvPicPr>
            <a:picLocks noChangeAspect="1" noChangeArrowheads="1" noCrop="1"/>
          </p:cNvPicPr>
          <p:nvPr/>
        </p:nvPicPr>
        <p:blipFill>
          <a:blip r:embed="rId8" cstate="email"/>
          <a:srcRect/>
          <a:stretch>
            <a:fillRect/>
          </a:stretch>
        </p:blipFill>
        <p:spPr bwMode="auto">
          <a:xfrm>
            <a:off x="3635896" y="836712"/>
            <a:ext cx="2225254" cy="187669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хема 3"/>
          <p:cNvGraphicFramePr/>
          <p:nvPr/>
        </p:nvGraphicFramePr>
        <p:xfrm>
          <a:off x="971600" y="1340768"/>
          <a:ext cx="7224464" cy="52565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Прямоугольник 6"/>
          <p:cNvSpPr/>
          <p:nvPr/>
        </p:nvSpPr>
        <p:spPr>
          <a:xfrm>
            <a:off x="1763688" y="332656"/>
            <a:ext cx="5737917" cy="107721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200" b="1" cap="none" spc="50" dirty="0">
                <a:ln w="11430"/>
                <a:gradFill>
                  <a:gsLst>
                    <a:gs pos="25000">
                      <a:schemeClr val="accent6">
                        <a:lumMod val="50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Воспитательная система класса строится на 4 этапах</a:t>
            </a:r>
          </a:p>
        </p:txBody>
      </p:sp>
      <p:pic>
        <p:nvPicPr>
          <p:cNvPr id="5122" name="Picture 2" descr="D:\ФОТО\2013 г\ШКОЛА\2 класс\мама4\DSCN4568.JPG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0" y="5021796"/>
            <a:ext cx="2448272" cy="1836204"/>
          </a:xfrm>
          <a:prstGeom prst="rect">
            <a:avLst/>
          </a:prstGeom>
          <a:noFill/>
        </p:spPr>
      </p:pic>
      <p:pic>
        <p:nvPicPr>
          <p:cNvPr id="9" name="Picture 2" descr="L:\Фото\2013г\школа\2 класс\птицы\IMG_0111.JPG"/>
          <p:cNvPicPr>
            <a:picLocks noChangeAspect="1" noChangeArrowheads="1"/>
          </p:cNvPicPr>
          <p:nvPr/>
        </p:nvPicPr>
        <p:blipFill>
          <a:blip r:embed="rId8" cstate="email"/>
          <a:srcRect/>
          <a:stretch>
            <a:fillRect/>
          </a:stretch>
        </p:blipFill>
        <p:spPr bwMode="auto">
          <a:xfrm>
            <a:off x="6732240" y="5049053"/>
            <a:ext cx="2411760" cy="18089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3" descr="L:\Фото\2013г\школа\2 класс\птицы\IMG_0149.JPG"/>
          <p:cNvPicPr>
            <a:picLocks noChangeAspect="1" noChangeArrowheads="1"/>
          </p:cNvPicPr>
          <p:nvPr/>
        </p:nvPicPr>
        <p:blipFill>
          <a:blip r:embed="rId9" cstate="email"/>
          <a:srcRect/>
          <a:stretch>
            <a:fillRect/>
          </a:stretch>
        </p:blipFill>
        <p:spPr bwMode="auto">
          <a:xfrm>
            <a:off x="6732240" y="1484784"/>
            <a:ext cx="2411760" cy="1808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3" descr="L:\Фото\2013г\школа\2 класс\Масленица\IMG_0403.JPG"/>
          <p:cNvPicPr>
            <a:picLocks noChangeAspect="1" noChangeArrowheads="1"/>
          </p:cNvPicPr>
          <p:nvPr/>
        </p:nvPicPr>
        <p:blipFill>
          <a:blip r:embed="rId10" cstate="email"/>
          <a:srcRect/>
          <a:stretch>
            <a:fillRect/>
          </a:stretch>
        </p:blipFill>
        <p:spPr bwMode="auto">
          <a:xfrm>
            <a:off x="0" y="1340768"/>
            <a:ext cx="2400435" cy="18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8" name="Rectangle 4"/>
          <p:cNvSpPr>
            <a:spLocks noChangeArrowheads="1"/>
          </p:cNvSpPr>
          <p:nvPr/>
        </p:nvSpPr>
        <p:spPr bwMode="auto">
          <a:xfrm>
            <a:off x="467544" y="295244"/>
            <a:ext cx="8120831" cy="6370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 eaLnBrk="1" hangingPunct="1"/>
            <a:r>
              <a:rPr lang="ru-RU" sz="3200" b="1" u="sng" dirty="0">
                <a:solidFill>
                  <a:srgbClr val="C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Monotype Corsiva" pitchFamily="66" charset="0"/>
              </a:rPr>
              <a:t>Наш девиз: </a:t>
            </a:r>
            <a:r>
              <a:rPr lang="ru-RU" sz="3200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Monotype Corsiva" pitchFamily="66" charset="0"/>
              </a:rPr>
              <a:t>Солнышко, Солнышко, мы твои Лучи! Быть людьми хорошими, ты, нас научи!</a:t>
            </a:r>
          </a:p>
          <a:p>
            <a:pPr eaLnBrk="1" hangingPunct="1"/>
            <a:endParaRPr lang="ru-RU" sz="3200" dirty="0">
              <a:solidFill>
                <a:srgbClr val="FF9933"/>
              </a:solidFill>
              <a:latin typeface="Monotype Corsiva" pitchFamily="66" charset="0"/>
            </a:endParaRPr>
          </a:p>
          <a:p>
            <a:pPr eaLnBrk="1" hangingPunct="1"/>
            <a:r>
              <a:rPr lang="ru-RU" sz="3200" u="sng" dirty="0">
                <a:solidFill>
                  <a:srgbClr val="C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Monotype Corsiva" pitchFamily="66" charset="0"/>
              </a:rPr>
              <a:t>Наши правила:</a:t>
            </a:r>
            <a:endParaRPr lang="ru-RU" sz="3200" u="sng" dirty="0">
              <a:solidFill>
                <a:srgbClr val="C00000"/>
              </a:solidFill>
              <a:latin typeface="Monotype Corsiva" pitchFamily="66" charset="0"/>
            </a:endParaRPr>
          </a:p>
          <a:p>
            <a:pPr eaLnBrk="1" hangingPunct="1"/>
            <a:r>
              <a:rPr lang="ru-RU" sz="3200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Monotype Corsiva" pitchFamily="66" charset="0"/>
              </a:rPr>
              <a:t>1.Доброе братство – лучше богатства.</a:t>
            </a:r>
            <a:endParaRPr lang="ru-RU" sz="3200" dirty="0">
              <a:solidFill>
                <a:schemeClr val="accent6">
                  <a:lumMod val="75000"/>
                </a:schemeClr>
              </a:solidFill>
              <a:latin typeface="Monotype Corsiva" pitchFamily="66" charset="0"/>
            </a:endParaRPr>
          </a:p>
          <a:p>
            <a:pPr eaLnBrk="1" hangingPunct="1"/>
            <a:r>
              <a:rPr lang="ru-RU" sz="3200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Monotype Corsiva" pitchFamily="66" charset="0"/>
              </a:rPr>
              <a:t>2.Добро делать спешить надобно.</a:t>
            </a:r>
            <a:endParaRPr lang="ru-RU" sz="3200" dirty="0">
              <a:solidFill>
                <a:schemeClr val="accent6">
                  <a:lumMod val="75000"/>
                </a:schemeClr>
              </a:solidFill>
              <a:latin typeface="Monotype Corsiva" pitchFamily="66" charset="0"/>
            </a:endParaRPr>
          </a:p>
          <a:p>
            <a:pPr eaLnBrk="1" hangingPunct="1"/>
            <a:r>
              <a:rPr lang="ru-RU" sz="3200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Monotype Corsiva" pitchFamily="66" charset="0"/>
              </a:rPr>
              <a:t>3.Добро помни, а зло забывай.</a:t>
            </a:r>
            <a:endParaRPr lang="ru-RU" sz="3200" dirty="0">
              <a:solidFill>
                <a:schemeClr val="accent6">
                  <a:lumMod val="75000"/>
                </a:schemeClr>
              </a:solidFill>
              <a:latin typeface="Monotype Corsiva" pitchFamily="66" charset="0"/>
            </a:endParaRPr>
          </a:p>
          <a:p>
            <a:pPr eaLnBrk="1" hangingPunct="1"/>
            <a:r>
              <a:rPr lang="ru-RU" sz="3200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Monotype Corsiva" pitchFamily="66" charset="0"/>
              </a:rPr>
              <a:t>4.Добро того учит, кто слушает.</a:t>
            </a:r>
            <a:endParaRPr lang="ru-RU" sz="3200" dirty="0">
              <a:solidFill>
                <a:schemeClr val="accent6">
                  <a:lumMod val="75000"/>
                </a:schemeClr>
              </a:solidFill>
              <a:latin typeface="Monotype Corsiva" pitchFamily="66" charset="0"/>
            </a:endParaRPr>
          </a:p>
          <a:p>
            <a:pPr eaLnBrk="1" hangingPunct="1"/>
            <a:r>
              <a:rPr lang="ru-RU" sz="3200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Monotype Corsiva" pitchFamily="66" charset="0"/>
              </a:rPr>
              <a:t>5.Новых друзей наживай, а старых не теряй.</a:t>
            </a:r>
            <a:endParaRPr lang="ru-RU" sz="3200" dirty="0">
              <a:solidFill>
                <a:schemeClr val="accent6">
                  <a:lumMod val="75000"/>
                </a:schemeClr>
              </a:solidFill>
              <a:latin typeface="Monotype Corsiva" pitchFamily="66" charset="0"/>
            </a:endParaRPr>
          </a:p>
          <a:p>
            <a:pPr eaLnBrk="1" hangingPunct="1"/>
            <a:r>
              <a:rPr lang="ru-RU" sz="3200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Monotype Corsiva" pitchFamily="66" charset="0"/>
              </a:rPr>
              <a:t>6.Других не суди – на себя погляди.</a:t>
            </a:r>
            <a:endParaRPr lang="ru-RU" sz="3200" dirty="0">
              <a:solidFill>
                <a:schemeClr val="accent6">
                  <a:lumMod val="75000"/>
                </a:schemeClr>
              </a:solidFill>
              <a:latin typeface="Monotype Corsiva" pitchFamily="66" charset="0"/>
            </a:endParaRPr>
          </a:p>
          <a:p>
            <a:pPr eaLnBrk="1" hangingPunct="1"/>
            <a:r>
              <a:rPr lang="ru-RU" sz="3200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Monotype Corsiva" pitchFamily="66" charset="0"/>
              </a:rPr>
              <a:t>7. Сумел ошибиться, сумей и поправиться.</a:t>
            </a:r>
            <a:endParaRPr lang="ru-RU" sz="3200" dirty="0">
              <a:solidFill>
                <a:schemeClr val="accent6">
                  <a:lumMod val="75000"/>
                </a:schemeClr>
              </a:solidFill>
              <a:latin typeface="Monotype Corsiva" pitchFamily="66" charset="0"/>
            </a:endParaRPr>
          </a:p>
          <a:p>
            <a:pPr eaLnBrk="1" hangingPunct="1"/>
            <a:r>
              <a:rPr lang="ru-RU" sz="3200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Monotype Corsiva" pitchFamily="66" charset="0"/>
              </a:rPr>
              <a:t>8.Не стыдно не знать, стыдно не учиться.</a:t>
            </a:r>
            <a:endParaRPr lang="ru-RU" sz="3200" dirty="0">
              <a:solidFill>
                <a:schemeClr val="accent6">
                  <a:lumMod val="75000"/>
                </a:schemeClr>
              </a:solidFill>
              <a:latin typeface="Monotype Corsiva" pitchFamily="66" charset="0"/>
            </a:endParaRPr>
          </a:p>
          <a:p>
            <a:pPr algn="ctr"/>
            <a:endParaRPr lang="ru-RU" sz="2400" dirty="0">
              <a:solidFill>
                <a:srgbClr val="FF9933"/>
              </a:solidFill>
              <a:latin typeface="Monotype Corsiva" pitchFamily="66" charset="0"/>
            </a:endParaRPr>
          </a:p>
        </p:txBody>
      </p:sp>
      <p:pic>
        <p:nvPicPr>
          <p:cNvPr id="93189" name="Picture 5" descr="sun_tu4a"/>
          <p:cNvPicPr>
            <a:picLocks noChangeAspect="1" noChangeArrowheads="1" noCrop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228185" y="1916113"/>
            <a:ext cx="2225254" cy="1876696"/>
          </a:xfrm>
          <a:prstGeom prst="rect">
            <a:avLst/>
          </a:prstGeom>
          <a:noFill/>
        </p:spPr>
      </p:pic>
    </p:spTree>
  </p:cSld>
  <p:clrMapOvr>
    <a:masterClrMapping/>
  </p:clrMapOvr>
  <p:transition advTm="5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31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31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931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318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318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318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318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318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318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318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318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000"/>
                            </p:stCondLst>
                            <p:childTnLst>
                              <p:par>
                                <p:cTn id="25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9318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9318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318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9318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4000"/>
                            </p:stCondLst>
                            <p:childTnLst>
                              <p:par>
                                <p:cTn id="32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9318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9318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9318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9318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0"/>
                            </p:stCondLst>
                            <p:childTnLst>
                              <p:par>
                                <p:cTn id="39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9318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9318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9318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9318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6000"/>
                            </p:stCondLst>
                            <p:childTnLst>
                              <p:par>
                                <p:cTn id="46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9318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9318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9318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9318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7000"/>
                            </p:stCondLst>
                            <p:childTnLst>
                              <p:par>
                                <p:cTn id="53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9318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9318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9318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9318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8000"/>
                            </p:stCondLst>
                            <p:childTnLst>
                              <p:par>
                                <p:cTn id="60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9318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9318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9318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9318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9000"/>
                            </p:stCondLst>
                            <p:childTnLst>
                              <p:par>
                                <p:cTn id="67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9318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9318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9318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9318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10000"/>
                            </p:stCondLst>
                            <p:childTnLst>
                              <p:par>
                                <p:cTn id="74" presetID="2" presetClass="exit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5" dur="5000"/>
                                        <p:tgtEl>
                                          <p:spTgt spid="931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0"/>
                                        <p:tgtEl>
                                          <p:spTgt spid="931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931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15000"/>
                            </p:stCondLst>
                            <p:childTnLst>
                              <p:par>
                                <p:cTn id="79" presetID="2" presetClass="exit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0" dur="5000"/>
                                        <p:tgtEl>
                                          <p:spTgt spid="9318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1" dur="5000"/>
                                        <p:tgtEl>
                                          <p:spTgt spid="9318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9318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20000"/>
                            </p:stCondLst>
                            <p:childTnLst>
                              <p:par>
                                <p:cTn id="84" presetID="2" presetClass="exit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5" dur="5000"/>
                                        <p:tgtEl>
                                          <p:spTgt spid="9318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0"/>
                                        <p:tgtEl>
                                          <p:spTgt spid="9318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9318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25000"/>
                            </p:stCondLst>
                            <p:childTnLst>
                              <p:par>
                                <p:cTn id="89" presetID="2" presetClass="exit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90" dur="5000"/>
                                        <p:tgtEl>
                                          <p:spTgt spid="9318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1" dur="5000"/>
                                        <p:tgtEl>
                                          <p:spTgt spid="9318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9318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30000"/>
                            </p:stCondLst>
                            <p:childTnLst>
                              <p:par>
                                <p:cTn id="94" presetID="2" presetClass="exit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95" dur="5000"/>
                                        <p:tgtEl>
                                          <p:spTgt spid="9318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6" dur="5000"/>
                                        <p:tgtEl>
                                          <p:spTgt spid="9318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9318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35000"/>
                            </p:stCondLst>
                            <p:childTnLst>
                              <p:par>
                                <p:cTn id="99" presetID="2" presetClass="exit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0" dur="5000"/>
                                        <p:tgtEl>
                                          <p:spTgt spid="9318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1" dur="5000"/>
                                        <p:tgtEl>
                                          <p:spTgt spid="9318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9318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40000"/>
                            </p:stCondLst>
                            <p:childTnLst>
                              <p:par>
                                <p:cTn id="104" presetID="2" presetClass="exit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5" dur="5000"/>
                                        <p:tgtEl>
                                          <p:spTgt spid="9318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6" dur="5000"/>
                                        <p:tgtEl>
                                          <p:spTgt spid="9318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9318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45000"/>
                            </p:stCondLst>
                            <p:childTnLst>
                              <p:par>
                                <p:cTn id="109" presetID="2" presetClass="exit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0" dur="5000"/>
                                        <p:tgtEl>
                                          <p:spTgt spid="9318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1" dur="5000"/>
                                        <p:tgtEl>
                                          <p:spTgt spid="9318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9318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>
                            <p:stCondLst>
                              <p:cond delay="50000"/>
                            </p:stCondLst>
                            <p:childTnLst>
                              <p:par>
                                <p:cTn id="114" presetID="2" presetClass="exit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5" dur="5000"/>
                                        <p:tgtEl>
                                          <p:spTgt spid="9318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6" dur="5000"/>
                                        <p:tgtEl>
                                          <p:spTgt spid="9318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9318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>
                            <p:stCondLst>
                              <p:cond delay="55000"/>
                            </p:stCondLst>
                            <p:childTnLst>
                              <p:par>
                                <p:cTn id="119" presetID="2" presetClass="exit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0" dur="5000"/>
                                        <p:tgtEl>
                                          <p:spTgt spid="9318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1" dur="5000"/>
                                        <p:tgtEl>
                                          <p:spTgt spid="9318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9318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3188" grpId="0" build="allAtOnce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611560" y="116632"/>
            <a:ext cx="7919797" cy="107721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2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«Солнышко, Солнышко, мы твои Лучи</a:t>
            </a:r>
            <a:r>
              <a:rPr lang="ru-RU" sz="32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!</a:t>
            </a:r>
            <a:endParaRPr lang="en-US" sz="3200" b="1" cap="none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algn="ctr"/>
            <a:r>
              <a:rPr lang="ru-RU" sz="32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ru-RU" sz="32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Быть людьми хорошими, ты, нас научи!»</a:t>
            </a:r>
          </a:p>
        </p:txBody>
      </p:sp>
      <p:pic>
        <p:nvPicPr>
          <p:cNvPr id="6" name="Picture 46" descr="s1"/>
          <p:cNvPicPr>
            <a:picLocks noChangeAspect="1" noChangeArrowheads="1" noCrop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419872" y="1412776"/>
            <a:ext cx="2204839" cy="2256415"/>
          </a:xfrm>
          <a:prstGeom prst="rect">
            <a:avLst/>
          </a:prstGeom>
          <a:noFill/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1412776"/>
            <a:ext cx="3347864" cy="25232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5750690" y="1340768"/>
            <a:ext cx="3393310" cy="25313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2627784" y="3986304"/>
            <a:ext cx="3841378" cy="2871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201</TotalTime>
  <Words>159</Words>
  <Application>Microsoft Office PowerPoint</Application>
  <PresentationFormat>Экран (4:3)</PresentationFormat>
  <Paragraphs>33</Paragraphs>
  <Slides>10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                                           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</vt:vector>
  </TitlesOfParts>
  <Company>SPecialiST RePack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MARINA</dc:creator>
  <cp:lastModifiedBy>MARINA</cp:lastModifiedBy>
  <cp:revision>24</cp:revision>
  <dcterms:created xsi:type="dcterms:W3CDTF">2014-11-27T11:38:08Z</dcterms:created>
  <dcterms:modified xsi:type="dcterms:W3CDTF">2015-01-04T06:12:43Z</dcterms:modified>
</cp:coreProperties>
</file>