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7" r:id="rId3"/>
    <p:sldId id="258" r:id="rId4"/>
    <p:sldId id="284" r:id="rId5"/>
    <p:sldId id="259" r:id="rId6"/>
    <p:sldId id="285" r:id="rId7"/>
    <p:sldId id="283" r:id="rId8"/>
    <p:sldId id="263" r:id="rId9"/>
    <p:sldId id="261" r:id="rId10"/>
    <p:sldId id="264" r:id="rId11"/>
    <p:sldId id="265" r:id="rId12"/>
    <p:sldId id="267" r:id="rId13"/>
    <p:sldId id="268" r:id="rId14"/>
    <p:sldId id="266" r:id="rId15"/>
    <p:sldId id="269" r:id="rId16"/>
    <p:sldId id="272" r:id="rId17"/>
    <p:sldId id="270" r:id="rId18"/>
    <p:sldId id="273" r:id="rId19"/>
    <p:sldId id="276" r:id="rId20"/>
    <p:sldId id="274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6926" autoAdjust="0"/>
  </p:normalViewPr>
  <p:slideViewPr>
    <p:cSldViewPr>
      <p:cViewPr varScale="1">
        <p:scale>
          <a:sx n="44" d="100"/>
          <a:sy n="44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78FAE-364C-40D6-9224-539343C41611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927D5-AEA7-47BA-9EA2-30D978ECF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927D5-AEA7-47BA-9EA2-30D978ECFC5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8;&#1072;&#1089;&#1087;&#1077;&#1095;&#1072;&#1090;&#1072;&#1090;&#1100;\&#1041;&#1072;&#1088;&#1073;&#1072;&#1088;&#1080;&#1082;&#1080;%20-%20&#1044;&#1077;&#1090;&#1089;&#1082;&#1080;&#1077;%20&#1087;&#1077;&#1089;&#1085;&#1080;%20.&#1063;&#1090;&#1086;%20&#1090;&#1072;&#1082;&#1086;&#1077;%20&#1076;&#1086;&#1073;&#1088;&#1086;&#1090;&#1072;%20(audiopoisk.com).mp3" TargetMode="Externa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547813" y="908050"/>
            <a:ext cx="7056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>
                <a:solidFill>
                  <a:schemeClr val="accent2"/>
                </a:solidFill>
              </a:rPr>
              <a:t> 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11267" name="Picture 12" descr="Рисунок3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2857520" cy="302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16013" y="2997200"/>
            <a:ext cx="7051675" cy="3168650"/>
            <a:chOff x="703" y="1888"/>
            <a:chExt cx="4442" cy="1996"/>
          </a:xfrm>
        </p:grpSpPr>
        <p:sp>
          <p:nvSpPr>
            <p:cNvPr id="11269" name="Rectangle 6"/>
            <p:cNvSpPr>
              <a:spLocks noChangeArrowheads="1"/>
            </p:cNvSpPr>
            <p:nvPr/>
          </p:nvSpPr>
          <p:spPr bwMode="auto">
            <a:xfrm>
              <a:off x="703" y="2570"/>
              <a:ext cx="4442" cy="1314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i="1">
                <a:solidFill>
                  <a:srgbClr val="FFFF99"/>
                </a:solidFill>
              </a:endParaRPr>
            </a:p>
          </p:txBody>
        </p:sp>
        <p:sp>
          <p:nvSpPr>
            <p:cNvPr id="11270" name="Rectangle 7"/>
            <p:cNvSpPr>
              <a:spLocks noChangeArrowheads="1"/>
            </p:cNvSpPr>
            <p:nvPr/>
          </p:nvSpPr>
          <p:spPr bwMode="auto">
            <a:xfrm>
              <a:off x="703" y="2542"/>
              <a:ext cx="729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ru-RU" sz="12000" b="1" i="1">
                  <a:solidFill>
                    <a:srgbClr val="0000FF"/>
                  </a:solidFill>
                  <a:cs typeface="Times New Roman" pitchFamily="18" charset="0"/>
                </a:rPr>
                <a:t>2</a:t>
              </a:r>
              <a:r>
                <a:rPr lang="ru-RU" sz="3600" b="1" i="1">
                  <a:cs typeface="Times New Roman" pitchFamily="18" charset="0"/>
                </a:rPr>
                <a:t> </a:t>
              </a:r>
              <a:endParaRPr lang="ru-RU" i="1"/>
            </a:p>
          </p:txBody>
        </p:sp>
        <p:sp>
          <p:nvSpPr>
            <p:cNvPr id="11271" name="Rectangle 9"/>
            <p:cNvSpPr>
              <a:spLocks noChangeArrowheads="1"/>
            </p:cNvSpPr>
            <p:nvPr/>
          </p:nvSpPr>
          <p:spPr bwMode="auto">
            <a:xfrm>
              <a:off x="4073" y="2526"/>
              <a:ext cx="967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ru-RU" sz="3600" b="1" i="1">
                  <a:cs typeface="Times New Roman" pitchFamily="18" charset="0"/>
                </a:rPr>
                <a:t> </a:t>
              </a:r>
              <a:r>
                <a:rPr lang="ru-RU" sz="12000" b="1" i="1">
                  <a:solidFill>
                    <a:srgbClr val="0000FF"/>
                  </a:solidFill>
                  <a:cs typeface="Times New Roman" pitchFamily="18" charset="0"/>
                </a:rPr>
                <a:t>И</a:t>
              </a:r>
              <a:r>
                <a:rPr lang="ru-RU" sz="1100" i="1"/>
                <a:t> </a:t>
              </a:r>
              <a:endParaRPr lang="ru-RU" i="1"/>
            </a:p>
          </p:txBody>
        </p:sp>
        <p:sp>
          <p:nvSpPr>
            <p:cNvPr id="11272" name="Text Box 10"/>
            <p:cNvSpPr txBox="1">
              <a:spLocks noChangeArrowheads="1"/>
            </p:cNvSpPr>
            <p:nvPr/>
          </p:nvSpPr>
          <p:spPr bwMode="auto">
            <a:xfrm>
              <a:off x="1215" y="2025"/>
              <a:ext cx="920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0" b="1" dirty="0">
                  <a:solidFill>
                    <a:srgbClr val="FF0000"/>
                  </a:solidFill>
                </a:rPr>
                <a:t>,,</a:t>
              </a:r>
            </a:p>
          </p:txBody>
        </p:sp>
        <p:sp>
          <p:nvSpPr>
            <p:cNvPr id="11273" name="Text Box 11"/>
            <p:cNvSpPr txBox="1">
              <a:spLocks noChangeArrowheads="1"/>
            </p:cNvSpPr>
            <p:nvPr/>
          </p:nvSpPr>
          <p:spPr bwMode="auto">
            <a:xfrm>
              <a:off x="3153" y="1888"/>
              <a:ext cx="920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12000" b="1">
                  <a:solidFill>
                    <a:srgbClr val="FF0000"/>
                  </a:solidFill>
                </a:rPr>
                <a:t>,,</a:t>
              </a:r>
            </a:p>
          </p:txBody>
        </p:sp>
        <p:pic>
          <p:nvPicPr>
            <p:cNvPr id="11274" name="Picture 24" descr="ROBOT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8" y="2750"/>
              <a:ext cx="974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0"/>
            <a:ext cx="62151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5009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28860" y="2500306"/>
            <a:ext cx="40005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Марс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Выразить в неправильную дробь</a:t>
            </a:r>
            <a:endParaRPr lang="ru-RU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0499" y="1428736"/>
            <a:ext cx="1227934" cy="2000264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359944"/>
            <a:ext cx="859618" cy="1926180"/>
          </a:xfrm>
          <a:prstGeom prst="rect">
            <a:avLst/>
          </a:prstGeom>
          <a:noFill/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500174"/>
            <a:ext cx="857256" cy="1905013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643174" y="1714488"/>
            <a:ext cx="18004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429124" y="1785926"/>
            <a:ext cx="216597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89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077980"/>
            <a:ext cx="1033465" cy="2256156"/>
          </a:xfrm>
          <a:prstGeom prst="rect">
            <a:avLst/>
          </a:prstGeom>
          <a:noFill/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8870" y="4143380"/>
            <a:ext cx="999339" cy="2209805"/>
          </a:xfrm>
          <a:prstGeom prst="rect">
            <a:avLst/>
          </a:prstGeom>
          <a:noFill/>
        </p:spPr>
      </p:pic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6012" y="4071942"/>
            <a:ext cx="1595902" cy="2333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Представить в виде смешанного числа</a:t>
            </a:r>
            <a:endParaRPr lang="ru-RU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574604"/>
            <a:ext cx="5908288" cy="2412809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392542"/>
            <a:ext cx="1138240" cy="2165432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500570"/>
            <a:ext cx="2008243" cy="2047879"/>
          </a:xfrm>
          <a:prstGeom prst="rect">
            <a:avLst/>
          </a:prstGeom>
          <a:noFill/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357694"/>
            <a:ext cx="1685929" cy="2247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00232" y="1571612"/>
            <a:ext cx="16562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+25 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7950" y="1500174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-90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9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00496" y="3286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36520" y="2967335"/>
            <a:ext cx="50481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ЮПИТЕР</a:t>
            </a:r>
            <a:endParaRPr lang="ru-RU" sz="80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71604" y="2714620"/>
            <a:ext cx="735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Юпитер и Земля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1071546"/>
            <a:ext cx="2927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В 1200 раз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Барбарики - Детские песни .Что такое доброта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98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61555" y="2967335"/>
            <a:ext cx="52280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САТУРН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ОБЫКНОВЕННЫЕ ДРОБИ</a:t>
            </a:r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0" name="Picture 10" descr="C:\Documents and Settings\Пользователь\Рабочий стол\дроби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25514"/>
            <a:ext cx="3643314" cy="2732486"/>
          </a:xfrm>
          <a:prstGeom prst="rect">
            <a:avLst/>
          </a:prstGeom>
          <a:noFill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3357587" cy="250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4" name="Picture 14" descr="C:\Documents and Settings\Пользователь\Рабочий стол\дроби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500174"/>
            <a:ext cx="3923513" cy="2338388"/>
          </a:xfrm>
          <a:prstGeom prst="rect">
            <a:avLst/>
          </a:prstGeom>
          <a:noFill/>
        </p:spPr>
      </p:pic>
      <p:pic>
        <p:nvPicPr>
          <p:cNvPr id="10256" name="Picture 16" descr="C:\Documents and Settings\Пользователь\Рабочий стол\дроби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357694"/>
            <a:ext cx="2300289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1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52280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САТУРН</a:t>
            </a:r>
            <a:endParaRPr lang="ru-RU" sz="9600" b="1" cap="none" spc="0" dirty="0">
              <a:ln w="50800"/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3714752"/>
            <a:ext cx="1588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-145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28926" y="3071810"/>
            <a:ext cx="33073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14414" y="357166"/>
            <a:ext cx="6643734" cy="7016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FFFF00"/>
                </a:solidFill>
              </a:rPr>
              <a:t>СОЛНЕЧНАЯ СИСТЕМА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2531" name="Picture 3" descr="F:\ELENA\PowerPoint\Materiali dla prezentacij\solar_system.jpg"/>
          <p:cNvPicPr>
            <a:picLocks noChangeAspect="1" noChangeArrowheads="1"/>
          </p:cNvPicPr>
          <p:nvPr/>
        </p:nvPicPr>
        <p:blipFill>
          <a:blip r:embed="rId2"/>
          <a:srcRect l="812" t="25310" r="6561" b="1524"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1752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6600"/>
                </a:solidFill>
              </a:rPr>
              <a:t>СОЛНЦЕ</a:t>
            </a:r>
            <a:endParaRPr lang="en-US" sz="2400" b="1">
              <a:solidFill>
                <a:srgbClr val="FF6600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" y="3571876"/>
            <a:ext cx="167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МЕРКУРИЙ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214414" y="2786058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ВЕНЕРА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600200" y="3643314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ЗЕМЛЯ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500298" y="2786058"/>
            <a:ext cx="8525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МАРС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124200" y="36576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ЮПИТЕР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114800" y="248285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САТУРН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181600" y="32766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УРАН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629400" y="233045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НЕПТУН</a:t>
            </a:r>
            <a:endParaRPr lang="en-US" sz="16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0"/>
            <a:ext cx="726348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57422" y="2967335"/>
            <a:ext cx="3857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ЗЕМЛЯ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357290" y="5357826"/>
            <a:ext cx="3786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ru-RU" sz="4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160см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 descr="G:\распечатать\картинки\тка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2695577" cy="20226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57290" y="214290"/>
            <a:ext cx="1999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360см</a:t>
            </a:r>
            <a:endParaRPr lang="ru-RU" sz="5400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714752"/>
            <a:ext cx="658403" cy="2402889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G:\распечатать\картинки\доска.jpg"/>
          <p:cNvPicPr>
            <a:picLocks noChangeAspect="1" noChangeArrowheads="1"/>
          </p:cNvPicPr>
          <p:nvPr/>
        </p:nvPicPr>
        <p:blipFill>
          <a:blip r:embed="rId4"/>
          <a:srcRect l="8984" t="12230" b="10431"/>
          <a:stretch>
            <a:fillRect/>
          </a:stretch>
        </p:blipFill>
        <p:spPr bwMode="auto">
          <a:xfrm>
            <a:off x="4714876" y="1857364"/>
            <a:ext cx="3612866" cy="2000264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3000372"/>
            <a:ext cx="571504" cy="226152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143636" y="214290"/>
            <a:ext cx="20217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/>
              <a:t>240см</a:t>
            </a:r>
            <a:endParaRPr lang="ru-RU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86446" y="5357826"/>
            <a:ext cx="2913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Ответ: 90 см</a:t>
            </a:r>
            <a:endParaRPr lang="ru-RU" sz="40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1000124" y="3429000"/>
            <a:ext cx="6858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 flipH="1">
            <a:off x="1928794" y="2071678"/>
            <a:ext cx="314327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800" dirty="0" smtClean="0">
                <a:latin typeface="Calibri" pitchFamily="34" charset="0"/>
                <a:cs typeface="Times New Roman" pitchFamily="18" charset="0"/>
              </a:rPr>
              <a:t>100</a:t>
            </a:r>
            <a:endParaRPr kumimoji="0" lang="ru-RU" sz="1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500174"/>
            <a:ext cx="857256" cy="3768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4" descr="36237"/>
          <p:cNvPicPr>
            <a:picLocks noChangeAspect="1" noChangeArrowheads="1"/>
          </p:cNvPicPr>
          <p:nvPr/>
        </p:nvPicPr>
        <p:blipFill>
          <a:blip r:embed="rId2"/>
          <a:srcRect l="9714" t="10182" r="8952" b="24652"/>
          <a:stretch>
            <a:fillRect/>
          </a:stretch>
        </p:blipFill>
        <p:spPr bwMode="auto">
          <a:xfrm>
            <a:off x="0" y="25243"/>
            <a:ext cx="9144000" cy="68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050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608</TotalTime>
  <Words>62</Words>
  <Application>Microsoft Office PowerPoint</Application>
  <PresentationFormat>Экран (4:3)</PresentationFormat>
  <Paragraphs>38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ОБЫКНОВЕННЫЕ ДРОБИ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Выразить в неправильную дробь</vt:lpstr>
      <vt:lpstr>Представить в виде смешанного числа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Mark 1</cp:lastModifiedBy>
  <cp:revision>44</cp:revision>
  <dcterms:modified xsi:type="dcterms:W3CDTF">2014-02-23T10:24:58Z</dcterms:modified>
</cp:coreProperties>
</file>