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BB86EA-A191-4024-8964-999704FE59A8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5C6208-CB3F-486C-B82E-EB0A4DC5943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ОРГАНИЗМ ЧЕЛОВЕКА.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МИФЫ И РЕАЛЬНОСТЬ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2987824" y="1628800"/>
            <a:ext cx="5698977" cy="151216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rgbClr val="FFC000"/>
                </a:solidFill>
              </a:rPr>
              <a:t>Человеческий организм — это одна из наивысших </a:t>
            </a:r>
            <a:r>
              <a:rPr lang="ru-RU" b="1" i="1" dirty="0" err="1">
                <a:solidFill>
                  <a:srgbClr val="FFC000"/>
                </a:solidFill>
              </a:rPr>
              <a:t>самоорганизованных</a:t>
            </a:r>
            <a:r>
              <a:rPr lang="ru-RU" b="1" i="1" dirty="0">
                <a:solidFill>
                  <a:srgbClr val="FFC000"/>
                </a:solidFill>
              </a:rPr>
              <a:t> и саморегулирующихся биосистем в природе.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573016"/>
            <a:ext cx="4998318" cy="2923530"/>
          </a:xfrm>
        </p:spPr>
      </p:pic>
    </p:spTree>
    <p:extLst>
      <p:ext uri="{BB962C8B-B14F-4D97-AF65-F5344CB8AC3E}">
        <p14:creationId xmlns:p14="http://schemas.microsoft.com/office/powerpoint/2010/main" val="38693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АЛКОГОЛЬ    БЫСТРО СОГРЕВАЕТ    ОРГАНИЗМ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2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ДЫХАТЕЛЬНАЯ СИСТЕМА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72816"/>
            <a:ext cx="3960439" cy="4320480"/>
          </a:xfrm>
        </p:spPr>
      </p:pic>
    </p:spTree>
    <p:extLst>
      <p:ext uri="{BB962C8B-B14F-4D97-AF65-F5344CB8AC3E}">
        <p14:creationId xmlns:p14="http://schemas.microsoft.com/office/powerpoint/2010/main" val="26217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ПРИ НАСМОРКЕ НУЖНО СРАЗУ ИСПОЛЬЗОВАТЬ КАПЛИ В НОС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36912"/>
            <a:ext cx="4752528" cy="3168351"/>
          </a:xfrm>
        </p:spPr>
      </p:pic>
    </p:spTree>
    <p:extLst>
      <p:ext uri="{BB962C8B-B14F-4D97-AF65-F5344CB8AC3E}">
        <p14:creationId xmlns:p14="http://schemas.microsoft.com/office/powerpoint/2010/main" val="54760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КУРЕНИЕ ОПАСНО ДЛЯ ЗДОРОВЬЯ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8640960" cy="5256584"/>
          </a:xfrm>
        </p:spPr>
      </p:pic>
    </p:spTree>
    <p:extLst>
      <p:ext uri="{BB962C8B-B14F-4D97-AF65-F5344CB8AC3E}">
        <p14:creationId xmlns:p14="http://schemas.microsoft.com/office/powerpoint/2010/main" val="1996474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1 СИГАРЕТА=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 1 МГ НИКОТИНА + 5 МГ СМОЛЫ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48072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4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ЧЕЛОВЕЧЕСКИЙ МОЗГ МОЖНО ОБМАНУТЬ???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b="1" dirty="0" smtClean="0"/>
          </a:p>
          <a:p>
            <a:r>
              <a:rPr lang="ru-RU" sz="3600" b="1" dirty="0" smtClean="0"/>
              <a:t>НАШ РАЗУМ- ЗЕРКАЛО  ТОГО, ЧТО ПРОИСХОДИТ ВОКРУГ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62254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Иллюзия </a:t>
            </a:r>
            <a:r>
              <a:rPr lang="ru-RU" sz="4400" dirty="0" err="1" smtClean="0">
                <a:solidFill>
                  <a:srgbClr val="00B0F0"/>
                </a:solidFill>
              </a:rPr>
              <a:t>Пиннокио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412776"/>
            <a:ext cx="4680520" cy="5040560"/>
          </a:xfrm>
        </p:spPr>
      </p:pic>
    </p:spTree>
    <p:extLst>
      <p:ext uri="{BB962C8B-B14F-4D97-AF65-F5344CB8AC3E}">
        <p14:creationId xmlns:p14="http://schemas.microsoft.com/office/powerpoint/2010/main" val="3045357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Органы чувств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6792"/>
            <a:ext cx="5688632" cy="4248472"/>
          </a:xfrm>
        </p:spPr>
      </p:pic>
    </p:spTree>
    <p:extLst>
      <p:ext uri="{BB962C8B-B14F-4D97-AF65-F5344CB8AC3E}">
        <p14:creationId xmlns:p14="http://schemas.microsoft.com/office/powerpoint/2010/main" val="477451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>
                <a:solidFill>
                  <a:srgbClr val="002060"/>
                </a:solidFill>
              </a:rPr>
              <a:t>Г</a:t>
            </a:r>
            <a:r>
              <a:rPr lang="ru-RU" sz="4400" dirty="0" smtClean="0">
                <a:solidFill>
                  <a:srgbClr val="002060"/>
                </a:solidFill>
              </a:rPr>
              <a:t>ЛАЗА  ПРАКТИЧЕСКИ НЕ МЕНЯЮТСЯ В РАЗМЕРЕ В ТЕЧЕНИИ ЖИЗНИ, В ОТЛИЧИИ ОТ УШЕЙ И НОСА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Comp\Мои документы\Мои рисунки\открытый урок по биологии\лицо и гла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35568"/>
            <a:ext cx="7128792" cy="420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67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omp\Мои документы\Мои рисунки\фото биология\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6"/>
            <a:ext cx="597666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121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Пищеварительная система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57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ЖЕВАТЕЛЬНАЯ РЕЗИНКА ПОМОГАЕТ ОТ КАРИЕСА ?!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04864"/>
            <a:ext cx="4248472" cy="3096344"/>
          </a:xfrm>
        </p:spPr>
      </p:pic>
    </p:spTree>
    <p:extLst>
      <p:ext uri="{BB962C8B-B14F-4D97-AF65-F5344CB8AC3E}">
        <p14:creationId xmlns:p14="http://schemas.microsoft.com/office/powerpoint/2010/main" val="3888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КАРИЕС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2"/>
            <a:ext cx="4409306" cy="1944215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КАРИЕС </a:t>
            </a:r>
            <a:r>
              <a:rPr lang="ru-RU" dirty="0"/>
              <a:t>- это сложный, медленно текущий и медленно развивающийся, патологический процесс в твёрдых тканях </a:t>
            </a:r>
            <a:r>
              <a:rPr lang="ru-RU" dirty="0" smtClean="0"/>
              <a:t>зуба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4040188" cy="75088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ПОЛЬЗА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716016" y="260648"/>
            <a:ext cx="4041775" cy="75088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ВРЕД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2"/>
          </p:nvPr>
        </p:nvSpPr>
        <p:spPr>
          <a:xfrm>
            <a:off x="0" y="1124744"/>
            <a:ext cx="4497388" cy="500141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dirty="0" smtClean="0"/>
              <a:t>1.Повышенное </a:t>
            </a:r>
            <a:r>
              <a:rPr lang="ru-RU" sz="2000" dirty="0"/>
              <a:t>слюноотделение, вызванное жевательной резинкой, оказывает благотворное воздействие, смывая зубной налет и кислоту.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5025" y="1052736"/>
            <a:ext cx="4498975" cy="5805264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1.затянувшееся </a:t>
            </a:r>
            <a:r>
              <a:rPr lang="ru-RU" dirty="0"/>
              <a:t>слюноотделение, вызванное жвачкой, и особенно ее употреблением на голодный желудок, приведет к плачевным результатам: за неимением других объектов для переваривания, желудочный сок примется за ваш желудок, что в скором времени приведет к </a:t>
            </a:r>
            <a:r>
              <a:rPr lang="ru-RU" dirty="0" smtClean="0"/>
              <a:t>гастриту</a:t>
            </a:r>
          </a:p>
          <a:p>
            <a:pPr marL="137160" indent="0">
              <a:buNone/>
            </a:pPr>
            <a:r>
              <a:rPr lang="ru-RU" dirty="0" smtClean="0"/>
              <a:t>2.Входящие </a:t>
            </a:r>
            <a:r>
              <a:rPr lang="ru-RU" dirty="0"/>
              <a:t>в ее состав красители, стабилизаторы и консерванты – очень спорные компоненты, так как доказано их неблагоприятное воздействие на </a:t>
            </a:r>
            <a:r>
              <a:rPr lang="ru-RU" dirty="0" smtClean="0"/>
              <a:t>печень</a:t>
            </a:r>
          </a:p>
          <a:p>
            <a:pPr marL="137160" indent="0">
              <a:buNone/>
            </a:pPr>
            <a:r>
              <a:rPr lang="ru-RU" dirty="0"/>
              <a:t>3. К нарушениям гормонального баланса, развития нервной системы, замедлению роста ведет добавляемый во многие виды жвачки подсластитель </a:t>
            </a:r>
            <a:r>
              <a:rPr lang="ru-RU" dirty="0" err="1" smtClean="0"/>
              <a:t>фенилаланин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4. Часто </a:t>
            </a:r>
            <a:r>
              <a:rPr lang="ru-RU" dirty="0"/>
              <a:t>в состав жевательной резинки входит и сахар. Он наносит мощный удар по зубам: из-за сахара во рту образуется кислотная среда, которая способствует развитию кариеса. </a:t>
            </a:r>
          </a:p>
        </p:txBody>
      </p:sp>
    </p:spTree>
    <p:extLst>
      <p:ext uri="{BB962C8B-B14F-4D97-AF65-F5344CB8AC3E}">
        <p14:creationId xmlns:p14="http://schemas.microsoft.com/office/powerpoint/2010/main" val="117660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280920" cy="6120680"/>
          </a:xfrm>
        </p:spPr>
      </p:pic>
    </p:spTree>
    <p:extLst>
      <p:ext uri="{BB962C8B-B14F-4D97-AF65-F5344CB8AC3E}">
        <p14:creationId xmlns:p14="http://schemas.microsoft.com/office/powerpoint/2010/main" val="136878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ГАЗИРОВАННЫ</a:t>
            </a:r>
            <a:r>
              <a:rPr lang="ru-RU" sz="4000" dirty="0" smtClean="0">
                <a:solidFill>
                  <a:srgbClr val="FFFF00"/>
                </a:solidFill>
                <a:effectLst/>
              </a:rPr>
              <a:t>Е</a:t>
            </a:r>
            <a:r>
              <a:rPr lang="ru-RU" sz="4000" dirty="0" smtClean="0">
                <a:solidFill>
                  <a:srgbClr val="FFFF00"/>
                </a:solidFill>
              </a:rPr>
              <a:t> НАПИТКИ УТАЛЯЮТ ЖАЖДУ ?!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60848"/>
            <a:ext cx="5040560" cy="4708525"/>
          </a:xfrm>
        </p:spPr>
      </p:pic>
    </p:spTree>
    <p:extLst>
      <p:ext uri="{BB962C8B-B14F-4D97-AF65-F5344CB8AC3E}">
        <p14:creationId xmlns:p14="http://schemas.microsoft.com/office/powerpoint/2010/main" val="36943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СОСТАВ СПРАЙТА 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вода питьевая </a:t>
            </a:r>
            <a:br>
              <a:rPr lang="ru-RU" dirty="0"/>
            </a:br>
            <a:r>
              <a:rPr lang="ru-RU" dirty="0"/>
              <a:t>сахар </a:t>
            </a:r>
            <a:br>
              <a:rPr lang="ru-RU" dirty="0"/>
            </a:br>
            <a:r>
              <a:rPr lang="ru-RU" dirty="0"/>
              <a:t>углекислый газ </a:t>
            </a:r>
            <a:br>
              <a:rPr lang="ru-RU" dirty="0"/>
            </a:br>
            <a:r>
              <a:rPr lang="ru-RU" dirty="0"/>
              <a:t>E211 </a:t>
            </a:r>
            <a:r>
              <a:rPr lang="ru-RU" dirty="0" err="1"/>
              <a:t>бензоат</a:t>
            </a:r>
            <a:r>
              <a:rPr lang="ru-RU" dirty="0"/>
              <a:t> натрия </a:t>
            </a:r>
            <a:br>
              <a:rPr lang="ru-RU" dirty="0"/>
            </a:br>
            <a:r>
              <a:rPr lang="ru-RU" dirty="0"/>
              <a:t>E330 Лимонная кислота </a:t>
            </a:r>
            <a:br>
              <a:rPr lang="ru-RU" dirty="0"/>
            </a:br>
            <a:r>
              <a:rPr lang="ru-RU" dirty="0"/>
              <a:t>E331 Цитраты натрия </a:t>
            </a:r>
            <a:br>
              <a:rPr lang="ru-RU" dirty="0"/>
            </a:br>
            <a:r>
              <a:rPr lang="ru-RU" dirty="0" smtClean="0"/>
              <a:t>аспартам </a:t>
            </a:r>
            <a:r>
              <a:rPr lang="ru-RU" dirty="0"/>
              <a:t>- Искусственный подсластитель; </a:t>
            </a:r>
            <a:r>
              <a:rPr lang="ru-RU" dirty="0" smtClean="0"/>
              <a:t>натуральные </a:t>
            </a:r>
            <a:r>
              <a:rPr lang="ru-RU" dirty="0" err="1"/>
              <a:t>ароматизаторы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СОДЕРЖАНИЕ </a:t>
            </a:r>
            <a:r>
              <a:rPr lang="ru-RU" dirty="0" smtClean="0">
                <a:solidFill>
                  <a:srgbClr val="FFFF00"/>
                </a:solidFill>
              </a:rPr>
              <a:t>САХАРА: </a:t>
            </a:r>
            <a:r>
              <a:rPr lang="ru-RU" dirty="0">
                <a:solidFill>
                  <a:srgbClr val="FFFF00"/>
                </a:solidFill>
              </a:rPr>
              <a:t>10 ГР/ 100 МЛ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ЕМКОСТЬ БУТЫЛКИ 0,5 Л </a:t>
            </a:r>
            <a:r>
              <a:rPr lang="ru-RU" dirty="0" smtClean="0"/>
              <a:t>: </a:t>
            </a:r>
          </a:p>
          <a:p>
            <a:pPr marL="137160" indent="0">
              <a:buNone/>
            </a:pPr>
            <a:r>
              <a:rPr lang="ru-RU" dirty="0" smtClean="0"/>
              <a:t>5О ГР САХАРА = 9 КУСКОВ (!!!!) РАФИНАДА</a:t>
            </a:r>
          </a:p>
          <a:p>
            <a:r>
              <a:rPr lang="ru-RU" b="1" dirty="0">
                <a:solidFill>
                  <a:srgbClr val="92D050"/>
                </a:solidFill>
              </a:rPr>
              <a:t>ЕМКОСТЬ БУТЫЛКИ </a:t>
            </a:r>
            <a:r>
              <a:rPr lang="ru-RU" b="1" dirty="0" smtClean="0">
                <a:solidFill>
                  <a:srgbClr val="92D050"/>
                </a:solidFill>
              </a:rPr>
              <a:t>1 </a:t>
            </a:r>
            <a:r>
              <a:rPr lang="ru-RU" b="1" dirty="0">
                <a:solidFill>
                  <a:srgbClr val="92D050"/>
                </a:solidFill>
              </a:rPr>
              <a:t>Л : </a:t>
            </a:r>
            <a:endParaRPr lang="ru-RU" b="1" dirty="0" smtClean="0">
              <a:solidFill>
                <a:srgbClr val="92D050"/>
              </a:solidFill>
            </a:endParaRPr>
          </a:p>
          <a:p>
            <a:pPr marL="137160" indent="0">
              <a:buNone/>
            </a:pPr>
            <a:r>
              <a:rPr lang="ru-RU" dirty="0" smtClean="0"/>
              <a:t>100 </a:t>
            </a:r>
            <a:r>
              <a:rPr lang="ru-RU" dirty="0"/>
              <a:t>ГР САХАРА = </a:t>
            </a:r>
            <a:r>
              <a:rPr lang="ru-RU" dirty="0" smtClean="0"/>
              <a:t>19 </a:t>
            </a:r>
            <a:r>
              <a:rPr lang="ru-RU" dirty="0"/>
              <a:t>КУСКОВ (!!!!) РАФИНАДА</a:t>
            </a:r>
          </a:p>
          <a:p>
            <a:r>
              <a:rPr lang="ru-RU" b="1" dirty="0" smtClean="0">
                <a:solidFill>
                  <a:srgbClr val="92D050"/>
                </a:solidFill>
              </a:rPr>
              <a:t>ЕМКОСТЬ </a:t>
            </a:r>
            <a:r>
              <a:rPr lang="ru-RU" b="1" dirty="0">
                <a:solidFill>
                  <a:srgbClr val="92D050"/>
                </a:solidFill>
              </a:rPr>
              <a:t>БУТЫЛКИ </a:t>
            </a:r>
            <a:r>
              <a:rPr lang="ru-RU" b="1" dirty="0" smtClean="0">
                <a:solidFill>
                  <a:srgbClr val="92D050"/>
                </a:solidFill>
              </a:rPr>
              <a:t>2 </a:t>
            </a:r>
            <a:r>
              <a:rPr lang="ru-RU" b="1" dirty="0">
                <a:solidFill>
                  <a:srgbClr val="92D050"/>
                </a:solidFill>
              </a:rPr>
              <a:t>Л </a:t>
            </a:r>
            <a:r>
              <a:rPr lang="ru-RU" dirty="0"/>
              <a:t>: 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200 </a:t>
            </a:r>
            <a:r>
              <a:rPr lang="ru-RU" dirty="0"/>
              <a:t>ГР САХАРА = </a:t>
            </a:r>
            <a:r>
              <a:rPr lang="ru-RU" dirty="0" smtClean="0"/>
              <a:t>1 СТАКАН </a:t>
            </a:r>
            <a:r>
              <a:rPr lang="ru-RU" dirty="0"/>
              <a:t>(!!!!) </a:t>
            </a:r>
            <a:r>
              <a:rPr lang="ru-RU" dirty="0" smtClean="0"/>
              <a:t>САХАРА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175</TotalTime>
  <Words>271</Words>
  <Application>Microsoft Office PowerPoint</Application>
  <PresentationFormat>Экран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ОРГАНИЗМ ЧЕЛОВЕКА. МИФЫ И РЕАЛЬНОСТЬ</vt:lpstr>
      <vt:lpstr>Пищеварительная система</vt:lpstr>
      <vt:lpstr>ЖЕВАТЕЛЬНАЯ РЕЗИНКА ПОМОГАЕТ ОТ КАРИЕСА ?!</vt:lpstr>
      <vt:lpstr>КАРИЕС</vt:lpstr>
      <vt:lpstr>Презентация PowerPoint</vt:lpstr>
      <vt:lpstr>Презентация PowerPoint</vt:lpstr>
      <vt:lpstr>ГАЗИРОВАННЫЕ НАПИТКИ УТАЛЯЮТ ЖАЖДУ ?!</vt:lpstr>
      <vt:lpstr>СОСТАВ СПРАЙТА :</vt:lpstr>
      <vt:lpstr>СОДЕРЖАНИЕ САХАРА: 10 ГР/ 100 МЛ </vt:lpstr>
      <vt:lpstr>АЛКОГОЛЬ    БЫСТРО СОГРЕВАЕТ    ОРГАНИЗМ</vt:lpstr>
      <vt:lpstr>ДЫХАТЕЛЬНАЯ СИСТЕМА</vt:lpstr>
      <vt:lpstr>ПРИ НАСМОРКЕ НУЖНО СРАЗУ ИСПОЛЬЗОВАТЬ КАПЛИ В НОС</vt:lpstr>
      <vt:lpstr>КУРЕНИЕ ОПАСНО ДЛЯ ЗДОРОВЬЯ</vt:lpstr>
      <vt:lpstr>1 СИГАРЕТА=  1 МГ НИКОТИНА + 5 МГ СМОЛЫ</vt:lpstr>
      <vt:lpstr>ЧЕЛОВЕЧЕСКИЙ МОЗГ МОЖНО ОБМАНУТЬ???</vt:lpstr>
      <vt:lpstr>Иллюзия Пиннокио</vt:lpstr>
      <vt:lpstr>Органы чувств</vt:lpstr>
      <vt:lpstr>           ГЛАЗА  ПРАКТИЧЕСКИ НЕ МЕНЯЮТСЯ В РАЗМЕРЕ В ТЕЧЕНИИ ЖИЗНИ, В ОТЛИЧИИ ОТ УШЕЙ И НОСА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ОРГАНИЗМ ЧЕЛОВЕКА. МИФЫ И РЕАЛЬНОСТЬ</dc:title>
  <dc:creator>Comp</dc:creator>
  <cp:lastModifiedBy>Comp</cp:lastModifiedBy>
  <cp:revision>8</cp:revision>
  <dcterms:created xsi:type="dcterms:W3CDTF">2013-04-14T08:06:59Z</dcterms:created>
  <dcterms:modified xsi:type="dcterms:W3CDTF">2013-04-14T16:55:40Z</dcterms:modified>
</cp:coreProperties>
</file>