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90" r:id="rId3"/>
    <p:sldId id="295" r:id="rId4"/>
    <p:sldId id="259" r:id="rId5"/>
    <p:sldId id="299" r:id="rId6"/>
    <p:sldId id="262" r:id="rId7"/>
    <p:sldId id="304" r:id="rId8"/>
    <p:sldId id="303" r:id="rId9"/>
    <p:sldId id="307" r:id="rId10"/>
    <p:sldId id="283" r:id="rId11"/>
    <p:sldId id="309" r:id="rId12"/>
    <p:sldId id="310" r:id="rId13"/>
    <p:sldId id="311" r:id="rId14"/>
    <p:sldId id="312" r:id="rId15"/>
    <p:sldId id="266" r:id="rId16"/>
    <p:sldId id="300" r:id="rId17"/>
    <p:sldId id="313" r:id="rId18"/>
    <p:sldId id="314" r:id="rId19"/>
    <p:sldId id="315" r:id="rId20"/>
    <p:sldId id="289" r:id="rId21"/>
    <p:sldId id="317" r:id="rId22"/>
    <p:sldId id="261" r:id="rId23"/>
    <p:sldId id="296" r:id="rId24"/>
    <p:sldId id="33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91" autoAdjust="0"/>
    <p:restoredTop sz="94660"/>
  </p:normalViewPr>
  <p:slideViewPr>
    <p:cSldViewPr>
      <p:cViewPr>
        <p:scale>
          <a:sx n="60" d="100"/>
          <a:sy n="60" d="100"/>
        </p:scale>
        <p:origin x="-62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B7798-B7B4-4519-BFCA-4B01D851806B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769B9-3A9E-459C-AEF4-139824389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69B9-3A9E-459C-AEF4-139824389D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69B9-3A9E-459C-AEF4-139824389D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1297-3D9F-44DF-94FE-A663A220047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7E87-58EA-4296-B29F-81F1CFEA3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96;&#1072;\Desktop\&#1085;&#1086;&#1074;&#1086;&#1096;&#1072;&#1093;&#1090;&#1080;&#1085;&#1089;&#1082;\&#1087;&#1077;&#1089;&#1085;&#1080;%20&#1053;&#1054;&#1042;&#1054;&#1064;&#1040;&#1061;&#1058;&#1048;&#1053;&#1057;&#1050;\levitan4.mp3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Работа\1папка из ИНТЕРНЕТА\анимашки\цветы\406000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701471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786842" y="3571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Наташа\Desktop\новошахтинск\Оле\центр гор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6159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429652" y="7857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та\1папка из ИНТЕРНЕТА\анимашки\цветы\51568392_2_rozuy_i_serdechk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67" y="3357562"/>
            <a:ext cx="5625713" cy="30003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472" y="214290"/>
            <a:ext cx="782528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31 января 1939 года</a:t>
            </a:r>
            <a:r>
              <a:rPr lang="ru-RU" sz="4400" b="1" dirty="0" smtClean="0">
                <a:solidFill>
                  <a:srgbClr val="002060"/>
                </a:solidFill>
              </a:rPr>
              <a:t> был издан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Указ Президиума Верховного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совета РСФСР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об образовании города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Новошахтинска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5296" y="2142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ки новошахтинска\копер шахты имени лен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29652" y="35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-----1-ed1b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0"/>
            <a:ext cx="4643437" cy="7215166"/>
          </a:xfrm>
          <a:gradFill rotWithShape="1">
            <a:gsLst>
              <a:gs pos="0">
                <a:srgbClr val="FFFFFF">
                  <a:alpha val="73000"/>
                </a:srgbClr>
              </a:gs>
              <a:gs pos="100000">
                <a:schemeClr val="accent1">
                  <a:alpha val="67998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Ранним утром 22 июня 1941 г. мирный сон советских людей был нарушен вероломным нападением фашистской Германии.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Началась Великая Отечественная война</a:t>
            </a:r>
            <a:r>
              <a:rPr lang="ru-RU" sz="3600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 rot="5400000">
            <a:off x="1511300" y="2816225"/>
            <a:ext cx="5976938" cy="8651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latin typeface="Arial"/>
                <a:cs typeface="Arial"/>
              </a:rPr>
              <a:t>Война</a:t>
            </a:r>
          </a:p>
        </p:txBody>
      </p:sp>
      <p:pic>
        <p:nvPicPr>
          <p:cNvPr id="6" name="levitan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428604" y="1714488"/>
            <a:ext cx="428604" cy="428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5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4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8)">
                                      <p:cBhvr>
                                        <p:cTn id="22" dur="75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4995" grpId="0" uiExpand="1" build="p" animBg="1"/>
      <p:bldP spid="849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428596" y="0"/>
            <a:ext cx="7772400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Герои Советского Союза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57188" y="1214438"/>
            <a:ext cx="8135937" cy="496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Дернов Пётр Сергеевич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Прокофьев Фёдор Васильевич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Кострюков Николай Григорьевич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Ерохин Михаил Григорьевич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Карпенко Василий Григорьевич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Стромкин Леонид Леонидович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Коршунов Константин Ионович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Ивин Тимофей Фёдорович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Смоляных Василий Иванович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Вернигоренко Иван Григорьевич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3966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Наташа\Desktop\новошахтинск\IMG_0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40771" cy="6405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15404" y="35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SC013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15404" y="428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ransition advClick="0" advTm="8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ша\Desktop\новошахтинск\Оле\Полотно Поб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43998" cy="63579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15404" y="2857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ransition advClick="0" advTm="1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13572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725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F:\101_SONY\DSC02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15404" y="5000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3071810"/>
            <a:ext cx="3190875" cy="4248150"/>
          </a:xfrm>
          <a:prstGeom prst="rect">
            <a:avLst/>
          </a:prstGeom>
          <a:noFill/>
        </p:spPr>
      </p:pic>
      <p:pic>
        <p:nvPicPr>
          <p:cNvPr id="33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71810"/>
            <a:ext cx="3190875" cy="4248150"/>
          </a:xfrm>
          <a:prstGeom prst="rect">
            <a:avLst/>
          </a:prstGeom>
          <a:noFill/>
        </p:spPr>
      </p:pic>
      <p:pic>
        <p:nvPicPr>
          <p:cNvPr id="32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3190875" cy="4248150"/>
          </a:xfrm>
          <a:prstGeom prst="rect">
            <a:avLst/>
          </a:prstGeom>
          <a:noFill/>
        </p:spPr>
      </p:pic>
      <p:pic>
        <p:nvPicPr>
          <p:cNvPr id="31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0"/>
            <a:ext cx="3190875" cy="4248150"/>
          </a:xfrm>
          <a:prstGeom prst="rect">
            <a:avLst/>
          </a:prstGeom>
          <a:noFill/>
        </p:spPr>
      </p:pic>
      <p:pic>
        <p:nvPicPr>
          <p:cNvPr id="30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90875" cy="4248150"/>
          </a:xfrm>
          <a:prstGeom prst="rect">
            <a:avLst/>
          </a:prstGeom>
          <a:noFill/>
        </p:spPr>
      </p:pic>
      <p:pic>
        <p:nvPicPr>
          <p:cNvPr id="29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3190875" cy="424815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4643446"/>
            <a:ext cx="12858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214346" y="4643446"/>
            <a:ext cx="16430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643446"/>
            <a:ext cx="12858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2928926" y="4643446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643446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4643446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643446"/>
            <a:ext cx="12858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50030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2500306"/>
            <a:ext cx="1228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250030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21429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43042" y="21429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56" y="21429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1670" y="21429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4942" y="4643446"/>
            <a:ext cx="12858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10800000">
            <a:off x="6286512" y="4643446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858016" y="4643446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5,3,1,4</a:t>
            </a:r>
            <a:endParaRPr lang="ru-RU" sz="3200" b="1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14942" y="214290"/>
            <a:ext cx="15144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15140" y="21429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143504" y="1571612"/>
            <a:ext cx="70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r>
              <a:rPr lang="ru-RU" sz="2800" b="1" dirty="0" smtClean="0"/>
              <a:t>=Л</a:t>
            </a:r>
            <a:endParaRPr lang="ru-RU" sz="2800" b="1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43504" y="2500306"/>
            <a:ext cx="1905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143636" y="3857628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4=О</a:t>
            </a:r>
            <a:endParaRPr lang="ru-RU" sz="3200" b="1" dirty="0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00892" y="2500306"/>
            <a:ext cx="1905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8842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Наташа\Desktop\новошахтинск\Оле\Квартал №2 многоэтажных жилых домов по ул. Харьковс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643998" cy="6375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86842" y="35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_21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4201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25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0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1964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Наташа\Desktop\новошахтинск\ger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9094" y="714356"/>
            <a:ext cx="5427549" cy="6143644"/>
          </a:xfrm>
          <a:prstGeom prst="rect">
            <a:avLst/>
          </a:prstGeom>
          <a:noFill/>
        </p:spPr>
      </p:pic>
      <p:pic>
        <p:nvPicPr>
          <p:cNvPr id="3074" name="Picture 2" descr="D:\Работа\1папка из ИНТЕРНЕТА\анимашки\цветы\0_1e528_2b39c913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3571876"/>
            <a:ext cx="2638425" cy="2924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01090" y="2142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14290"/>
            <a:ext cx="678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Герб города Новошахтинска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Утверждён 29.06.2001 года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-1571668" y="500042"/>
            <a:ext cx="10572824" cy="1998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31 января 1939 г. –</a:t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– 31 января 2013 г.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643438" y="4429132"/>
            <a:ext cx="35221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74 года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Работа\1папка из ИНТЕРНЕТА\анимашки\цветы\0_1e51f_2100b3ea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00" y="2529597"/>
            <a:ext cx="4073910" cy="4114113"/>
          </a:xfrm>
          <a:prstGeom prst="rect">
            <a:avLst/>
          </a:prstGeom>
          <a:noFill/>
        </p:spPr>
      </p:pic>
      <p:pic>
        <p:nvPicPr>
          <p:cNvPr id="7" name="Picture 3" descr="D:\Работа\1папка из ИНТЕРНЕТА\анимашки\новые анимашечки\это теб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65018"/>
            <a:ext cx="2214578" cy="25689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715404" y="35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та\1папка из ИНТЕРНЕТА\анимашки\цветы\0_1e518_f1c33aa3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1071546"/>
            <a:ext cx="3838575" cy="57864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38" y="1428750"/>
            <a:ext cx="500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375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38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0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63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>
                <a:solidFill>
                  <a:srgbClr val="FF0000"/>
                </a:solidFill>
              </a:rPr>
              <a:t>ш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25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7688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>
                <a:solidFill>
                  <a:srgbClr val="FF0000"/>
                </a:solidFill>
              </a:rPr>
              <a:t>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0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57813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75" y="1428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>
                <a:solidFill>
                  <a:srgbClr val="FF0000"/>
                </a:solidFill>
              </a:rPr>
              <a:t>н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00" y="1000125"/>
            <a:ext cx="4857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500" y="20002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500" y="2571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ь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357563" y="2000250"/>
            <a:ext cx="500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7563" y="2571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х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57563" y="31432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0" y="2000250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7500" y="500063"/>
            <a:ext cx="48577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85875" y="20002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85875" y="25717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85875" y="31432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85875" y="37147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5875" y="42862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85875" y="54292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й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57688" y="4500563"/>
            <a:ext cx="457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7625" y="4500563"/>
            <a:ext cx="457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57813" y="4500563"/>
            <a:ext cx="5286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н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57563" y="3714750"/>
            <a:ext cx="4857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ы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57750" y="2500313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р</a:t>
            </a:r>
            <a:endParaRPr lang="ru-RU" sz="3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857750" y="3000375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р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57750" y="3500438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57750" y="4000500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857750" y="4500563"/>
            <a:ext cx="5000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57750" y="5072063"/>
            <a:ext cx="500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н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57750" y="5572125"/>
            <a:ext cx="500063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ы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357563" y="4500563"/>
            <a:ext cx="457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 err="1"/>
              <a:t>р</a:t>
            </a:r>
            <a:endParaRPr lang="ru-RU" sz="3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857500" y="4500563"/>
            <a:ext cx="457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57438" y="4500563"/>
            <a:ext cx="457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П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929313" y="4500563"/>
            <a:ext cx="5286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00813" y="4500563"/>
            <a:ext cx="5286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в</a:t>
            </a:r>
          </a:p>
        </p:txBody>
      </p:sp>
      <p:sp>
        <p:nvSpPr>
          <p:cNvPr id="47148" name="TextBox 51"/>
          <p:cNvSpPr txBox="1">
            <a:spLocks noChangeArrowheads="1"/>
          </p:cNvSpPr>
          <p:nvPr/>
        </p:nvSpPr>
        <p:spPr bwMode="auto">
          <a:xfrm>
            <a:off x="1357313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149" name="TextBox 52"/>
          <p:cNvSpPr txBox="1">
            <a:spLocks noChangeArrowheads="1"/>
          </p:cNvSpPr>
          <p:nvPr/>
        </p:nvSpPr>
        <p:spPr bwMode="auto">
          <a:xfrm>
            <a:off x="2786063" y="0"/>
            <a:ext cx="554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150" name="TextBox 53"/>
          <p:cNvSpPr txBox="1">
            <a:spLocks noChangeArrowheads="1"/>
          </p:cNvSpPr>
          <p:nvPr/>
        </p:nvSpPr>
        <p:spPr bwMode="auto">
          <a:xfrm>
            <a:off x="3429000" y="85725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151" name="TextBox 54"/>
          <p:cNvSpPr txBox="1">
            <a:spLocks noChangeArrowheads="1"/>
          </p:cNvSpPr>
          <p:nvPr/>
        </p:nvSpPr>
        <p:spPr bwMode="auto">
          <a:xfrm>
            <a:off x="4857750" y="85725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152" name="TextBox 56"/>
          <p:cNvSpPr txBox="1">
            <a:spLocks noChangeArrowheads="1"/>
          </p:cNvSpPr>
          <p:nvPr/>
        </p:nvSpPr>
        <p:spPr bwMode="auto">
          <a:xfrm>
            <a:off x="2000250" y="4500563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285875" y="14287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85875" y="4857750"/>
            <a:ext cx="5572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0"/>
            <a:ext cx="3190875" cy="4248150"/>
          </a:xfrm>
          <a:prstGeom prst="rect">
            <a:avLst/>
          </a:prstGeom>
          <a:noFill/>
        </p:spPr>
      </p:pic>
      <p:pic>
        <p:nvPicPr>
          <p:cNvPr id="30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90875" cy="4248150"/>
          </a:xfrm>
          <a:prstGeom prst="rect">
            <a:avLst/>
          </a:prstGeom>
          <a:noFill/>
        </p:spPr>
      </p:pic>
      <p:pic>
        <p:nvPicPr>
          <p:cNvPr id="29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3190875" cy="4248150"/>
          </a:xfrm>
          <a:prstGeom prst="rect">
            <a:avLst/>
          </a:prstGeom>
          <a:noFill/>
        </p:spPr>
      </p:pic>
      <p:sp>
        <p:nvSpPr>
          <p:cNvPr id="35" name="Содержимое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3071810"/>
            <a:ext cx="3190875" cy="4248150"/>
          </a:xfrm>
          <a:prstGeom prst="rect">
            <a:avLst/>
          </a:prstGeom>
          <a:noFill/>
        </p:spPr>
      </p:pic>
      <p:pic>
        <p:nvPicPr>
          <p:cNvPr id="33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3190875" cy="4248150"/>
          </a:xfrm>
          <a:prstGeom prst="rect">
            <a:avLst/>
          </a:prstGeom>
          <a:noFill/>
        </p:spPr>
      </p:pic>
      <p:pic>
        <p:nvPicPr>
          <p:cNvPr id="32" name="Picture 7" descr="D:\Работа\1папка из ИНТЕРНЕТА\анимашки\цветы\bestgif.narod.ru_212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3190875" cy="4248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-500098" y="2000240"/>
            <a:ext cx="9144064" cy="30003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7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Моя  малая  Родина - город Новошахтинск!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42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2143116"/>
            <a:ext cx="6643734" cy="4714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Наташа\Desktop\новошахтинск\Kracnyi-Suli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500858" cy="44882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Новошахтинск расположен в 80 км на север от Ростова-на-Дону, на границе с Украиной.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0042"/>
            <a:ext cx="3908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Город имеет протяженность 8 км.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Численность постоянного населения Новошахтинска   – 116,5 тыс. чел.. Из них трудоспособное население – 24,7 тыс. чел., горожане старше трудоспособного возраста составляют – 30,5 тыс. чел.,  в детском и подростковом возрасте – 24,7 тыс. чел.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0"/>
            <a:ext cx="140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НАШ ГОРОД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2314" y="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абота\1папка из ИНТЕРНЕТА\анимашки\цветы\0_1e533_31a0c524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655" y="2714620"/>
            <a:ext cx="6197055" cy="4143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22860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85720" y="1285860"/>
            <a:ext cx="8501122" cy="23431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День рождения города Новошахтинска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-  31 января 1939 г. 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ша\Desktop\новошахтинск\РЕКА НЕСВЕТ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990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2054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</a:rPr>
              <a:t>1696г.  </a:t>
            </a:r>
            <a:endParaRPr lang="ru-RU" sz="4800" b="1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8"/>
            <a:ext cx="337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Река </a:t>
            </a:r>
            <a:r>
              <a:rPr lang="ru-RU" sz="4000" b="1" dirty="0" err="1" smtClean="0">
                <a:solidFill>
                  <a:srgbClr val="FF0000"/>
                </a:solidFill>
              </a:rPr>
              <a:t>Несветай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5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28" y="642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rabika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6988"/>
            <a:ext cx="9144000" cy="6791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86776" y="6429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535781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D:\Работа\1папка из ИНТЕРНЕТА\анимашки\цветы\0_1e510_6d0d09d4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85441"/>
            <a:ext cx="3652846" cy="27725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58214" y="3571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72462" y="1785926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1921 год </a:t>
            </a:r>
            <a:endParaRPr lang="ru-RU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236</Words>
  <Application>Microsoft Office PowerPoint</Application>
  <PresentationFormat>Экран (4:3)</PresentationFormat>
  <Paragraphs>110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37</cp:revision>
  <dcterms:created xsi:type="dcterms:W3CDTF">2013-01-26T19:52:22Z</dcterms:created>
  <dcterms:modified xsi:type="dcterms:W3CDTF">2015-01-04T10:30:01Z</dcterms:modified>
</cp:coreProperties>
</file>