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8CFE-2FD6-4E6F-AFF9-00B64C7E4576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82ED-E496-482F-90AE-3BA84E667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3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82ED-E496-482F-90AE-3BA84E6679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0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82ED-E496-482F-90AE-3BA84E6679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2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7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3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3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1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0943D-B154-4621-A7B2-50F337A5098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8035-C1F7-48BF-8B19-DD781E45A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ЖЕЛЧНЫЙ ГРИБ- </a:t>
            </a:r>
            <a:r>
              <a:rPr lang="ru-RU" sz="4000" b="1" dirty="0" smtClean="0">
                <a:solidFill>
                  <a:srgbClr val="FF0000"/>
                </a:solidFill>
              </a:rPr>
              <a:t>ЯДОВИТ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619268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4"/>
    </mc:Choice>
    <mc:Fallback>
      <p:transition spd="slow" advTm="52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МУХОМОР – </a:t>
            </a:r>
            <a:r>
              <a:rPr lang="ru-RU" sz="4000" b="1" dirty="0" smtClean="0">
                <a:solidFill>
                  <a:srgbClr val="FF0000"/>
                </a:solidFill>
              </a:rPr>
              <a:t>ЯДОВИТ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768752" cy="59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3"/>
    </mc:Choice>
    <mc:Fallback>
      <p:transition spd="slow" advTm="581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ОПЯТА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80920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8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1"/>
    </mc:Choice>
    <mc:Fallback>
      <p:transition spd="slow" advTm="70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БЛЕДНАЯ ПОГАНКА- </a:t>
            </a:r>
            <a:r>
              <a:rPr lang="ru-RU" sz="3200" b="1" dirty="0" smtClean="0">
                <a:solidFill>
                  <a:srgbClr val="FF0000"/>
                </a:solidFill>
              </a:rPr>
              <a:t>ЯДОВИТА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2493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5"/>
    </mc:Choice>
    <mc:Fallback>
      <p:transition spd="slow" advTm="76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ПОДБЕРЕЗОВИК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1"/>
            <a:ext cx="8064896" cy="55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1"/>
    </mc:Choice>
    <mc:Fallback>
      <p:transition spd="slow" advTm="565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ПОДОСИНОВИК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9"/>
    </mc:Choice>
    <mc:Fallback>
      <p:transition spd="slow" advTm="60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РЯДОВКА ТОПОЛЕВАЯ (ПОДТОПОЛЬНИК)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1268760"/>
            <a:ext cx="81369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5"/>
    </mc:Choice>
    <mc:Fallback>
      <p:transition spd="slow" advTm="660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СМОРЧОК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3"/>
            <a:ext cx="8496944" cy="56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3"/>
    </mc:Choice>
    <mc:Fallback>
      <p:transition spd="slow" advTm="572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СЫРОЕЖКА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4"/>
    </mc:Choice>
    <mc:Fallback>
      <p:transition spd="slow" advTm="55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ШАМПЬНЬОН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1"/>
    </mc:Choice>
    <mc:Fallback>
      <p:transition spd="slow" advTm="46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БЕЛЫЙ ГРИБ ( БОРОВИК)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8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5"/>
    </mc:Choice>
    <mc:Fallback>
      <p:transition spd="slow" advTm="51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МЛЕЧНИК (ВОЛНУШКА)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424936" cy="60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1"/>
    </mc:Choice>
    <mc:Fallback>
      <p:transition spd="slow" advTm="61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ГРУЗДЬ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27280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6"/>
    </mc:Choice>
    <mc:Fallback>
      <p:transition spd="slow" advTm="60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ЖЕЛЧНЫЙ ГРИБ – </a:t>
            </a:r>
            <a:r>
              <a:rPr lang="ru-RU" sz="4000" b="1" dirty="0" smtClean="0">
                <a:solidFill>
                  <a:srgbClr val="FF0000"/>
                </a:solidFill>
              </a:rPr>
              <a:t>ЯДОВИТ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096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5"/>
    </mc:Choice>
    <mc:Fallback>
      <p:transition spd="slow" advTm="69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ЛОЖНАЯ ЛИСИЧКА – </a:t>
            </a:r>
            <a:r>
              <a:rPr lang="ru-RU" sz="4000" b="1" dirty="0" smtClean="0">
                <a:solidFill>
                  <a:srgbClr val="FF0000"/>
                </a:solidFill>
              </a:rPr>
              <a:t>ЯДОВИТА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17995"/>
            <a:ext cx="7704857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0"/>
    </mc:Choice>
    <mc:Fallback>
      <p:transition spd="slow" advTm="83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ЛОЖНЫЕ ОПЯТА- </a:t>
            </a:r>
            <a:r>
              <a:rPr lang="ru-RU" sz="4000" b="1" dirty="0" smtClean="0">
                <a:solidFill>
                  <a:srgbClr val="FF0000"/>
                </a:solidFill>
              </a:rPr>
              <a:t>ЯДОВИТЫ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5"/>
    </mc:Choice>
    <mc:Fallback>
      <p:transition spd="slow" advTm="80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МАСЛЕНОК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764704"/>
            <a:ext cx="8255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5"/>
    </mc:Choice>
    <mc:Fallback>
      <p:transition spd="slow" advTm="659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</Words>
  <Application>Microsoft Office PowerPoint</Application>
  <PresentationFormat>Экран (4:3)</PresentationFormat>
  <Paragraphs>19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ЖЕЛЧНЫЙ ГРИБ- ЯДОВИТ!</vt:lpstr>
      <vt:lpstr>ШАМПЬНЬОН</vt:lpstr>
      <vt:lpstr>БЕЛЫЙ ГРИБ ( БОРОВИК)</vt:lpstr>
      <vt:lpstr>МЛЕЧНИК (ВОЛНУШКА)</vt:lpstr>
      <vt:lpstr>ГРУЗДЬ</vt:lpstr>
      <vt:lpstr>ЖЕЛЧНЫЙ ГРИБ – ЯДОВИТ!</vt:lpstr>
      <vt:lpstr>ЛОЖНАЯ ЛИСИЧКА – ЯДОВИТА!</vt:lpstr>
      <vt:lpstr>ЛОЖНЫЕ ОПЯТА- ЯДОВИТЫ!</vt:lpstr>
      <vt:lpstr>МАСЛЕНОК</vt:lpstr>
      <vt:lpstr>МУХОМОР – ЯДОВИТ!</vt:lpstr>
      <vt:lpstr>ОПЯТА</vt:lpstr>
      <vt:lpstr>БЛЕДНАЯ ПОГАНКА- ЯДОВИТА!</vt:lpstr>
      <vt:lpstr>ПОДБЕРЕЗОВИК</vt:lpstr>
      <vt:lpstr>ПОДОСИНОВИК</vt:lpstr>
      <vt:lpstr>РЯДОВКА ТОПОЛЕВАЯ (ПОДТОПОЛЬНИК)</vt:lpstr>
      <vt:lpstr>СМОРЧОК</vt:lpstr>
      <vt:lpstr>СЫРОЕЖКА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Pilot</dc:creator>
  <cp:lastModifiedBy>Pilot</cp:lastModifiedBy>
  <cp:revision>8</cp:revision>
  <dcterms:created xsi:type="dcterms:W3CDTF">2012-10-11T12:55:33Z</dcterms:created>
  <dcterms:modified xsi:type="dcterms:W3CDTF">2012-10-11T14:50:40Z</dcterms:modified>
</cp:coreProperties>
</file>