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FF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F3180-5B53-4B27-B8C6-272FBCDC6A3D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DCD83-6FCA-484D-8038-F9DDA015A09D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F3180-5B53-4B27-B8C6-272FBCDC6A3D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DCD83-6FCA-484D-8038-F9DDA015A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F3180-5B53-4B27-B8C6-272FBCDC6A3D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DCD83-6FCA-484D-8038-F9DDA015A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F3180-5B53-4B27-B8C6-272FBCDC6A3D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DCD83-6FCA-484D-8038-F9DDA015A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F3180-5B53-4B27-B8C6-272FBCDC6A3D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DCD83-6FCA-484D-8038-F9DDA015A09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F3180-5B53-4B27-B8C6-272FBCDC6A3D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DCD83-6FCA-484D-8038-F9DDA015A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F3180-5B53-4B27-B8C6-272FBCDC6A3D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DCD83-6FCA-484D-8038-F9DDA015A09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F3180-5B53-4B27-B8C6-272FBCDC6A3D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DCD83-6FCA-484D-8038-F9DDA015A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F3180-5B53-4B27-B8C6-272FBCDC6A3D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DCD83-6FCA-484D-8038-F9DDA015A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F3180-5B53-4B27-B8C6-272FBCDC6A3D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DCD83-6FCA-484D-8038-F9DDA015A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24F3180-5B53-4B27-B8C6-272FBCDC6A3D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AADCD83-6FCA-484D-8038-F9DDA015A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24F3180-5B53-4B27-B8C6-272FBCDC6A3D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AADCD83-6FCA-484D-8038-F9DDA015A09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5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71472" y="3929066"/>
            <a:ext cx="2357422" cy="2357422"/>
          </a:xfrm>
        </p:spPr>
      </p:pic>
      <p:pic>
        <p:nvPicPr>
          <p:cNvPr id="13" name="Содержимое 12" descr="1256062242_14-4ss8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15074" y="3286124"/>
            <a:ext cx="2393516" cy="3196089"/>
          </a:xfrm>
        </p:spPr>
      </p:pic>
      <p:sp>
        <p:nvSpPr>
          <p:cNvPr id="4" name="Прямоугольник 3"/>
          <p:cNvSpPr/>
          <p:nvPr/>
        </p:nvSpPr>
        <p:spPr>
          <a:xfrm>
            <a:off x="1142976" y="428604"/>
            <a:ext cx="678661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</a:t>
            </a:r>
            <a:r>
              <a:rPr lang="ru-RU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</a:t>
            </a:r>
            <a:r>
              <a:rPr lang="ru-RU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</a:t>
            </a:r>
            <a:r>
              <a:rPr lang="ru-RU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r>
              <a:rPr lang="ru-RU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</a:t>
            </a:r>
            <a:r>
              <a:rPr lang="ru-RU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</a:t>
            </a:r>
            <a:r>
              <a:rPr lang="ru-RU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r>
              <a:rPr lang="ru-RU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</a:t>
            </a:r>
            <a:r>
              <a:rPr lang="ru-RU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страна</a:t>
            </a:r>
            <a:endParaRPr lang="ru-RU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>
            <a:normAutofit/>
          </a:bodyPr>
          <a:lstStyle/>
          <a:p>
            <a:pPr algn="l"/>
            <a:r>
              <a:rPr lang="ru-RU" sz="6000" b="1" i="1" dirty="0" smtClean="0">
                <a:solidFill>
                  <a:srgbClr val="FFFF00"/>
                </a:solidFill>
              </a:rPr>
              <a:t>История бумаги</a:t>
            </a:r>
            <a:endParaRPr lang="ru-RU" sz="6000" b="1" i="1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99FF33"/>
                </a:solidFill>
              </a:rPr>
              <a:t>До бумаги …</a:t>
            </a:r>
            <a:endParaRPr lang="ru-RU" sz="4800" dirty="0">
              <a:solidFill>
                <a:srgbClr val="99FF33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80e61acf8d9c3c3c5e4ea0bdbd86f68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57158" y="2714620"/>
            <a:ext cx="3330371" cy="3951288"/>
          </a:xfrm>
        </p:spPr>
      </p:pic>
      <p:pic>
        <p:nvPicPr>
          <p:cNvPr id="8" name="Содержимое 7" descr="1880-6108715-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929058" y="2643182"/>
            <a:ext cx="2423160" cy="1705356"/>
          </a:xfrm>
        </p:spPr>
      </p:pic>
      <p:pic>
        <p:nvPicPr>
          <p:cNvPr id="9" name="Содержимое 6" descr="7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4500570"/>
            <a:ext cx="4040188" cy="2208636"/>
          </a:xfrm>
          <a:prstGeom prst="rect">
            <a:avLst/>
          </a:prstGeom>
        </p:spPr>
      </p:pic>
      <p:pic>
        <p:nvPicPr>
          <p:cNvPr id="10" name="Содержимое 7" descr="1223826532_egyptianpapyru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285728"/>
            <a:ext cx="2928926" cy="2507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Бумага из дерева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32183_or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6" y="1785926"/>
            <a:ext cx="4040188" cy="3034839"/>
          </a:xfrm>
        </p:spPr>
      </p:pic>
      <p:pic>
        <p:nvPicPr>
          <p:cNvPr id="13" name="Содержимое 12" descr="birch10-web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715008" y="571480"/>
            <a:ext cx="2955563" cy="3951288"/>
          </a:xfrm>
          <a:ln w="76200">
            <a:solidFill>
              <a:schemeClr val="bg1"/>
            </a:solidFill>
          </a:ln>
        </p:spPr>
      </p:pic>
      <p:pic>
        <p:nvPicPr>
          <p:cNvPr id="14" name="Содержимое 6" descr="imag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5068364"/>
            <a:ext cx="2684453" cy="178963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нужна бумага?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Содержимое 6" descr="caie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929066"/>
            <a:ext cx="2530465" cy="2530465"/>
          </a:xfrm>
          <a:prstGeom prst="rect">
            <a:avLst/>
          </a:prstGeom>
        </p:spPr>
      </p:pic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>
          <a:xfrm>
            <a:off x="571472" y="2928933"/>
            <a:ext cx="3925916" cy="34894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Содержимое 7" descr="book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4214818"/>
            <a:ext cx="4041775" cy="2263394"/>
          </a:xfrm>
          <a:prstGeom prst="rect">
            <a:avLst/>
          </a:prstGeom>
        </p:spPr>
      </p:pic>
      <p:pic>
        <p:nvPicPr>
          <p:cNvPr id="10" name="Содержимое 9" descr="os48020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2786050" y="1428736"/>
            <a:ext cx="2613707" cy="39592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8266478_1263544231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286248" y="3143248"/>
            <a:ext cx="4572032" cy="3429024"/>
          </a:xfrm>
        </p:spPr>
      </p:pic>
      <p:pic>
        <p:nvPicPr>
          <p:cNvPr id="9" name="Содержимое 8" descr="3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4040188" cy="2528649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3714744" y="6143644"/>
            <a:ext cx="4040188" cy="39593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Содержимое 6" descr="4ad6b58f3f6e3a34a0e4d596a5a52594_6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500438"/>
            <a:ext cx="3138943" cy="2071702"/>
          </a:xfrm>
          <a:prstGeom prst="rect">
            <a:avLst/>
          </a:prstGeom>
        </p:spPr>
      </p:pic>
      <p:pic>
        <p:nvPicPr>
          <p:cNvPr id="12" name="Содержимое 10" descr="1256062217_1-4utk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285728"/>
            <a:ext cx="2000264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birch10-web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142976" y="172625"/>
            <a:ext cx="6786610" cy="66853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12064"/>
            <a:ext cx="8429684" cy="702358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60 кг макулатуры = 50 кг бумаги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12" descr="Makulatura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42844" y="2525409"/>
            <a:ext cx="3246151" cy="4332591"/>
          </a:xfrm>
        </p:spPr>
      </p:pic>
      <p:pic>
        <p:nvPicPr>
          <p:cNvPr id="15" name="Содержимое 6" descr="1212614088_bxp45256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2898775"/>
            <a:ext cx="2976861" cy="3959225"/>
          </a:xfrm>
          <a:prstGeom prst="rect">
            <a:avLst/>
          </a:prstGeom>
        </p:spPr>
      </p:pic>
      <p:pic>
        <p:nvPicPr>
          <p:cNvPr id="16" name="Содержимое 7" descr="0_2cb59_b2b5ef8d_X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105311">
            <a:off x="3551252" y="2105865"/>
            <a:ext cx="2214578" cy="1385613"/>
          </a:xfrm>
          <a:prstGeom prst="rect">
            <a:avLst/>
          </a:prstGeom>
        </p:spPr>
      </p:pic>
      <p:sp>
        <p:nvSpPr>
          <p:cNvPr id="17" name="Стрелка вправо 16"/>
          <p:cNvSpPr/>
          <p:nvPr/>
        </p:nvSpPr>
        <p:spPr>
          <a:xfrm>
            <a:off x="3428992" y="4143380"/>
            <a:ext cx="2500330" cy="7143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3536149" y="1678769"/>
            <a:ext cx="2428892" cy="19288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286116" y="2500306"/>
            <a:ext cx="2714644" cy="2857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772400" cy="9144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Задание: узнай законы бумажного мира.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457200" y="2000240"/>
            <a:ext cx="6758006" cy="4418149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ru-RU" sz="4000" dirty="0" smtClean="0"/>
              <a:t>Разорви</a:t>
            </a:r>
          </a:p>
          <a:p>
            <a:r>
              <a:rPr lang="ru-RU" sz="4000" dirty="0" smtClean="0"/>
              <a:t>Сомни</a:t>
            </a:r>
          </a:p>
          <a:p>
            <a:r>
              <a:rPr lang="ru-RU" sz="4000" dirty="0" smtClean="0"/>
              <a:t>Согни</a:t>
            </a:r>
          </a:p>
          <a:p>
            <a:r>
              <a:rPr lang="ru-RU" sz="4000" dirty="0" smtClean="0"/>
              <a:t>Скрути</a:t>
            </a:r>
          </a:p>
          <a:p>
            <a:r>
              <a:rPr lang="ru-RU" sz="4000" dirty="0" smtClean="0"/>
              <a:t>Размочи</a:t>
            </a:r>
          </a:p>
          <a:p>
            <a:r>
              <a:rPr lang="ru-RU" sz="4000" dirty="0" smtClean="0"/>
              <a:t>Окрась</a:t>
            </a:r>
          </a:p>
          <a:p>
            <a:endParaRPr lang="ru-RU" sz="4000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5643570" y="5143511"/>
            <a:ext cx="3043230" cy="1274877"/>
          </a:xfrm>
        </p:spPr>
        <p:txBody>
          <a:bodyPr/>
          <a:lstStyle/>
          <a:p>
            <a:r>
              <a:rPr lang="ru-RU" dirty="0" smtClean="0"/>
              <a:t>Сделай комок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Управляющая кнопка: документ 13">
            <a:hlinkClick r:id="" action="ppaction://noaction" highlightClick="1"/>
          </p:cNvPr>
          <p:cNvSpPr/>
          <p:nvPr/>
        </p:nvSpPr>
        <p:spPr>
          <a:xfrm>
            <a:off x="4429124" y="1857364"/>
            <a:ext cx="3786214" cy="4572032"/>
          </a:xfrm>
          <a:prstGeom prst="actionButtonDocumen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67</TotalTime>
  <Words>37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Метро</vt:lpstr>
      <vt:lpstr>Слайд 1</vt:lpstr>
      <vt:lpstr>История бумаги</vt:lpstr>
      <vt:lpstr>Бумага из дерева</vt:lpstr>
      <vt:lpstr>Для чего нужна бумага?</vt:lpstr>
      <vt:lpstr>Слайд 5</vt:lpstr>
      <vt:lpstr>60 кг макулатуры = 50 кг бумаги</vt:lpstr>
      <vt:lpstr>Задание: узнай законы бумажного мира.</vt:lpstr>
      <vt:lpstr>Слайд 8</vt:lpstr>
    </vt:vector>
  </TitlesOfParts>
  <Company>Пекарня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Пирожок</dc:creator>
  <cp:lastModifiedBy>Пирожок</cp:lastModifiedBy>
  <cp:revision>7</cp:revision>
  <dcterms:created xsi:type="dcterms:W3CDTF">2010-10-08T11:33:44Z</dcterms:created>
  <dcterms:modified xsi:type="dcterms:W3CDTF">2010-10-08T12:40:54Z</dcterms:modified>
</cp:coreProperties>
</file>