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72" r:id="rId6"/>
    <p:sldId id="273" r:id="rId7"/>
    <p:sldId id="274" r:id="rId8"/>
    <p:sldId id="262" r:id="rId9"/>
    <p:sldId id="263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7712B-4B09-4B95-BF71-8FDA407E7887}" type="datetimeFigureOut">
              <a:rPr lang="ru-RU" smtClean="0"/>
              <a:pPr/>
              <a:t>01.03.2011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E009-AF2D-453B-9B34-67266816D2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\Videos\&#1086;&#1088;&#1080;&#1075;&#1072;&#1084;&#1080;%201.wm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1\Documents\&#1080;&#1079;&#1084;&#1077;&#1085;&#1080;&#1090;&#1100;%20&#1084;&#1080;&#1088;.fl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039.radikal.ru/0907/9a/f72c535cc0e8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039.radikal.ru/0907/9a/f72c535cc0e8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ригами 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867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/>
              <a:t>конвертик</a:t>
            </a:r>
            <a:endParaRPr lang="ru-RU" sz="7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6857999"/>
            <a:ext cx="6563072" cy="3874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3429000"/>
            <a:ext cx="3240360" cy="3096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771800" y="1412776"/>
            <a:ext cx="3240360" cy="2016224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2051720" y="4221088"/>
            <a:ext cx="3024336" cy="1584176"/>
          </a:xfrm>
          <a:prstGeom prst="triangle">
            <a:avLst>
              <a:gd name="adj" fmla="val 4618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16200000">
            <a:off x="3527886" y="4113076"/>
            <a:ext cx="3240359" cy="1584176"/>
          </a:xfrm>
          <a:prstGeom prst="triangle">
            <a:avLst>
              <a:gd name="adj" fmla="val 4974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2771800" y="4941168"/>
            <a:ext cx="3168352" cy="1584176"/>
          </a:xfrm>
          <a:prstGeom prst="triangle">
            <a:avLst>
              <a:gd name="adj" fmla="val 4929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79512" y="1628800"/>
            <a:ext cx="2736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Переверни. Закрепи углы конверта.</a:t>
            </a:r>
            <a:endParaRPr lang="ru-RU" sz="3200" b="1" dirty="0"/>
          </a:p>
        </p:txBody>
      </p:sp>
      <p:sp>
        <p:nvSpPr>
          <p:cNvPr id="23" name="Облако 22"/>
          <p:cNvSpPr/>
          <p:nvPr/>
        </p:nvSpPr>
        <p:spPr>
          <a:xfrm>
            <a:off x="6516216" y="1916832"/>
            <a:ext cx="1008112" cy="936104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ердце 23"/>
          <p:cNvSpPr/>
          <p:nvPr/>
        </p:nvSpPr>
        <p:spPr>
          <a:xfrm>
            <a:off x="7236296" y="3356992"/>
            <a:ext cx="1008112" cy="86409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Ромб 24"/>
          <p:cNvSpPr/>
          <p:nvPr/>
        </p:nvSpPr>
        <p:spPr>
          <a:xfrm>
            <a:off x="8100392" y="1988840"/>
            <a:ext cx="792088" cy="1152128"/>
          </a:xfrm>
          <a:prstGeom prst="diamon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Капля 25"/>
          <p:cNvSpPr/>
          <p:nvPr/>
        </p:nvSpPr>
        <p:spPr>
          <a:xfrm rot="18849861">
            <a:off x="7329972" y="664393"/>
            <a:ext cx="875100" cy="831917"/>
          </a:xfrm>
          <a:prstGeom prst="teardrop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ый треугольник 26"/>
          <p:cNvSpPr/>
          <p:nvPr/>
        </p:nvSpPr>
        <p:spPr>
          <a:xfrm rot="18749151">
            <a:off x="3291800" y="2474985"/>
            <a:ext cx="2056346" cy="2120102"/>
          </a:xfrm>
          <a:prstGeom prst="rt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5-конечная звезда 20"/>
          <p:cNvSpPr/>
          <p:nvPr/>
        </p:nvSpPr>
        <p:spPr>
          <a:xfrm>
            <a:off x="3779912" y="4509120"/>
            <a:ext cx="1080120" cy="93610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Улыбающееся лицо 27"/>
          <p:cNvSpPr/>
          <p:nvPr/>
        </p:nvSpPr>
        <p:spPr>
          <a:xfrm>
            <a:off x="4211960" y="3717032"/>
            <a:ext cx="504056" cy="50405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1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изменить мир.fl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989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6275040" cy="11430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Гора  - возвышенность.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933056"/>
            <a:ext cx="8291264" cy="21931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                Гора </a:t>
            </a:r>
            <a:endParaRPr lang="ru-RU" dirty="0"/>
          </a:p>
        </p:txBody>
      </p:sp>
      <p:pic>
        <p:nvPicPr>
          <p:cNvPr id="4" name="Picture 5" descr="Картинка 12 из 5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484784"/>
            <a:ext cx="3312368" cy="220617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83568" y="4005064"/>
            <a:ext cx="208823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1"/>
            <a:endCxn id="5" idx="3"/>
          </p:cNvCxnSpPr>
          <p:nvPr/>
        </p:nvCxnSpPr>
        <p:spPr>
          <a:xfrm rot="10800000" flipH="1">
            <a:off x="683568" y="5013176"/>
            <a:ext cx="2088232" cy="0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араллелограмм 8"/>
          <p:cNvSpPr/>
          <p:nvPr/>
        </p:nvSpPr>
        <p:spPr>
          <a:xfrm rot="10800000" flipH="1">
            <a:off x="5220072" y="4437112"/>
            <a:ext cx="2376264" cy="115212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859461">
            <a:off x="4698634" y="4417314"/>
            <a:ext cx="886453" cy="85996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10800000" flipH="1">
            <a:off x="5220072" y="4437112"/>
            <a:ext cx="2088232" cy="0"/>
          </a:xfrm>
          <a:prstGeom prst="line">
            <a:avLst/>
          </a:prstGeom>
          <a:ln w="381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699792" y="1268760"/>
            <a:ext cx="6048672" cy="72008"/>
          </a:xfrm>
          <a:prstGeom prst="line">
            <a:avLst/>
          </a:prstGeom>
          <a:ln w="76200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G:\оригами\Рисунок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60648"/>
            <a:ext cx="2540000" cy="1422400"/>
          </a:xfrm>
          <a:prstGeom prst="rect">
            <a:avLst/>
          </a:prstGeom>
          <a:noFill/>
        </p:spPr>
      </p:pic>
      <p:sp>
        <p:nvSpPr>
          <p:cNvPr id="12" name="5-конечная звезда 11"/>
          <p:cNvSpPr/>
          <p:nvPr/>
        </p:nvSpPr>
        <p:spPr>
          <a:xfrm>
            <a:off x="1547664" y="5229200"/>
            <a:ext cx="504056" cy="432048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5-конечная звезда 13"/>
          <p:cNvSpPr/>
          <p:nvPr/>
        </p:nvSpPr>
        <p:spPr>
          <a:xfrm>
            <a:off x="1547664" y="4221088"/>
            <a:ext cx="504056" cy="432048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372200" y="4869160"/>
            <a:ext cx="504056" cy="432048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Долина –впадина среди гор.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3933056"/>
            <a:ext cx="3600400" cy="21931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Долина.</a:t>
            </a:r>
            <a:endParaRPr lang="ru-RU" dirty="0"/>
          </a:p>
        </p:txBody>
      </p:sp>
      <p:pic>
        <p:nvPicPr>
          <p:cNvPr id="4" name="Picture 5" descr="Картинка 12 из 528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484784"/>
            <a:ext cx="3312227" cy="22060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4005064"/>
            <a:ext cx="2088232" cy="201622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>
            <a:stCxn id="5" idx="1"/>
            <a:endCxn id="5" idx="3"/>
          </p:cNvCxnSpPr>
          <p:nvPr/>
        </p:nvCxnSpPr>
        <p:spPr>
          <a:xfrm rot="10800000" flipH="1">
            <a:off x="755576" y="5013176"/>
            <a:ext cx="2088232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араллелограмм 8"/>
          <p:cNvSpPr/>
          <p:nvPr/>
        </p:nvSpPr>
        <p:spPr>
          <a:xfrm>
            <a:off x="3563888" y="5157192"/>
            <a:ext cx="2952328" cy="792088"/>
          </a:xfrm>
          <a:prstGeom prst="parallelogram">
            <a:avLst>
              <a:gd name="adj" fmla="val 67625"/>
            </a:avLst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9779071">
            <a:off x="7410527" y="5710772"/>
            <a:ext cx="956536" cy="841735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971600" y="1340768"/>
            <a:ext cx="6840760" cy="0"/>
          </a:xfrm>
          <a:prstGeom prst="line">
            <a:avLst/>
          </a:prstGeom>
          <a:ln w="762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G:\оригами\Рисунок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2492896"/>
            <a:ext cx="2743200" cy="1357313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067944" y="4005064"/>
            <a:ext cx="2448272" cy="11521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076056" y="4869160"/>
            <a:ext cx="914400" cy="9144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995936" y="5157192"/>
            <a:ext cx="252028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5-конечная звезда 16"/>
          <p:cNvSpPr/>
          <p:nvPr/>
        </p:nvSpPr>
        <p:spPr>
          <a:xfrm>
            <a:off x="1475656" y="5517232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5-конечная звезда 17"/>
          <p:cNvSpPr/>
          <p:nvPr/>
        </p:nvSpPr>
        <p:spPr>
          <a:xfrm>
            <a:off x="4788024" y="5517232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5-конечная звезда 18"/>
          <p:cNvSpPr/>
          <p:nvPr/>
        </p:nvSpPr>
        <p:spPr>
          <a:xfrm>
            <a:off x="1475656" y="4365104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5-конечная звезда 19"/>
          <p:cNvSpPr/>
          <p:nvPr/>
        </p:nvSpPr>
        <p:spPr>
          <a:xfrm>
            <a:off x="4932040" y="4437112"/>
            <a:ext cx="288032" cy="2160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Приём изготовления квадрата из прямоугольника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45224"/>
            <a:ext cx="8075240" cy="68093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Сложи квадрат и обрежь лишнее.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4104456" cy="2808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143508" y="1952836"/>
            <a:ext cx="2808312" cy="259228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179512" y="1916832"/>
            <a:ext cx="2736304" cy="273630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7355382" y="1844825"/>
            <a:ext cx="1512168" cy="280831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 rot="2754690">
            <a:off x="4762201" y="1575050"/>
            <a:ext cx="3896946" cy="1979709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6" name="Прямая соединительная линия 15"/>
          <p:cNvCxnSpPr>
            <a:stCxn id="15" idx="0"/>
            <a:endCxn id="15" idx="4"/>
          </p:cNvCxnSpPr>
          <p:nvPr/>
        </p:nvCxnSpPr>
        <p:spPr>
          <a:xfrm flipH="1">
            <a:off x="7355382" y="1876195"/>
            <a:ext cx="66271" cy="277694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</a:t>
            </a:r>
            <a:r>
              <a:rPr lang="ru-RU" b="1" dirty="0"/>
              <a:t>Н</a:t>
            </a:r>
            <a:r>
              <a:rPr lang="ru-RU" b="1" dirty="0" smtClean="0"/>
              <a:t>айди середину квадрата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805264"/>
            <a:ext cx="8064896" cy="5246043"/>
          </a:xfrm>
        </p:spPr>
        <p:txBody>
          <a:bodyPr/>
          <a:lstStyle/>
          <a:p>
            <a:r>
              <a:rPr lang="ru-RU" dirty="0" smtClean="0"/>
              <a:t>На какие геометрические фигуры разделили квадрат линии сгиба?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556792"/>
            <a:ext cx="4032448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2008" y="1628800"/>
            <a:ext cx="4104456" cy="396044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0" y="1628800"/>
            <a:ext cx="4104456" cy="396044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 flipV="1">
            <a:off x="2016224" y="350100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1772816"/>
            <a:ext cx="4032448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2" name="Прямая соединительная линия 11"/>
          <p:cNvCxnSpPr>
            <a:endCxn id="11" idx="3"/>
          </p:cNvCxnSpPr>
          <p:nvPr/>
        </p:nvCxnSpPr>
        <p:spPr>
          <a:xfrm>
            <a:off x="4644008" y="3717032"/>
            <a:ext cx="4104456" cy="3600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11" idx="0"/>
          </p:cNvCxnSpPr>
          <p:nvPr/>
        </p:nvCxnSpPr>
        <p:spPr>
          <a:xfrm rot="16200000" flipH="1">
            <a:off x="4680012" y="3825044"/>
            <a:ext cx="4104456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 flipV="1">
            <a:off x="6660232" y="364502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Сделаем конвертик из волшебного квадрата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373216"/>
            <a:ext cx="8147248" cy="75294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Загни углы квадрата по линиям сгиба к центру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1412776"/>
            <a:ext cx="4032448" cy="396044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6" name="Прямая соединительная линия 5"/>
          <p:cNvCxnSpPr>
            <a:endCxn id="4" idx="3"/>
          </p:cNvCxnSpPr>
          <p:nvPr/>
        </p:nvCxnSpPr>
        <p:spPr>
          <a:xfrm>
            <a:off x="4283968" y="1412776"/>
            <a:ext cx="2016224" cy="198022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4355976" y="3501008"/>
            <a:ext cx="1944216" cy="187220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 flipV="1">
            <a:off x="4211960" y="328498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 flipV="1">
            <a:off x="2195736" y="1412776"/>
            <a:ext cx="1944216" cy="1872208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267744" y="3284984"/>
            <a:ext cx="2016224" cy="198022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4427984" y="3501008"/>
            <a:ext cx="1872208" cy="187220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4355976" y="1412776"/>
            <a:ext cx="1872208" cy="18002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 flipH="1" flipV="1">
            <a:off x="2231740" y="3465004"/>
            <a:ext cx="1944216" cy="187220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030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2720532">
            <a:off x="2161453" y="1035440"/>
            <a:ext cx="4896544" cy="4752528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rot="5348538">
            <a:off x="2867036" y="1683884"/>
            <a:ext cx="3413914" cy="3409648"/>
          </a:xfrm>
          <a:prstGeom prst="rect">
            <a:avLst/>
          </a:prstGeom>
          <a:solidFill>
            <a:schemeClr val="bg2"/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6588224" y="3501008"/>
            <a:ext cx="1224136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3901616" y="670384"/>
            <a:ext cx="1340768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3865612" y="6151612"/>
            <a:ext cx="1412776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187624" y="3284984"/>
            <a:ext cx="1224136" cy="7200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Базовая форма – конверт.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5348538">
            <a:off x="2867036" y="1683884"/>
            <a:ext cx="3413914" cy="3409648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915816" y="3501008"/>
            <a:ext cx="3240360" cy="1584176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0800000">
            <a:off x="2915816" y="1700808"/>
            <a:ext cx="3240360" cy="1656184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6200000">
            <a:off x="3671900" y="2600908"/>
            <a:ext cx="3384376" cy="1584176"/>
          </a:xfrm>
          <a:prstGeom prst="triangle">
            <a:avLst>
              <a:gd name="adj" fmla="val 4875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>
            <a:off x="2123728" y="2564904"/>
            <a:ext cx="3240360" cy="1656184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66</Words>
  <Application>Microsoft Office PowerPoint</Application>
  <PresentationFormat>Экран (4:3)</PresentationFormat>
  <Paragraphs>13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 Гора  - возвышенность.</vt:lpstr>
      <vt:lpstr>Долина –впадина среди гор.</vt:lpstr>
      <vt:lpstr>Приём изготовления квадрата из прямоугольника</vt:lpstr>
      <vt:lpstr> Найди середину квадрата.</vt:lpstr>
      <vt:lpstr>Сделаем конвертик из волшебного квадрата</vt:lpstr>
      <vt:lpstr>Слайд 8</vt:lpstr>
      <vt:lpstr>Базовая форма – конверт.</vt:lpstr>
      <vt:lpstr>конвертик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Чечёткина Д. Ю.</dc:creator>
  <cp:lastModifiedBy>Чечёткина Д. Ю.</cp:lastModifiedBy>
  <cp:revision>8</cp:revision>
  <dcterms:created xsi:type="dcterms:W3CDTF">2011-02-27T14:51:41Z</dcterms:created>
  <dcterms:modified xsi:type="dcterms:W3CDTF">2011-03-01T16:48:21Z</dcterms:modified>
</cp:coreProperties>
</file>