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3FDAE-95BE-4312-BF65-FAF5AB567343}" type="datetimeFigureOut">
              <a:rPr lang="ru-RU" smtClean="0"/>
              <a:t>26.02.2011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2A156-9C10-47FF-AAE0-89BF8D2063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/>
              <a:t>Страна оригами</a:t>
            </a:r>
            <a:endParaRPr lang="ru-RU" sz="8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836712"/>
            <a:ext cx="5472608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35696" y="836712"/>
            <a:ext cx="5472608" cy="5184576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835696" y="836712"/>
            <a:ext cx="5472608" cy="5112568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1"/>
          </p:cNvCxnSpPr>
          <p:nvPr/>
        </p:nvCxnSpPr>
        <p:spPr>
          <a:xfrm rot="10800000" flipH="1">
            <a:off x="1835696" y="3429000"/>
            <a:ext cx="5544616" cy="0"/>
          </a:xfrm>
          <a:prstGeom prst="line">
            <a:avLst/>
          </a:prstGeom>
          <a:ln w="571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Двойной треугольник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1619672" y="2276872"/>
            <a:ext cx="5616624" cy="2952328"/>
          </a:xfrm>
          <a:prstGeom prst="flowChartExtra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691680" y="1556792"/>
            <a:ext cx="5472608" cy="3096344"/>
          </a:xfrm>
          <a:prstGeom prst="flowChartExtra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691680" y="4869160"/>
            <a:ext cx="22322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743908" y="4761148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4860032" y="4797152"/>
            <a:ext cx="2304256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932040" y="4653136"/>
            <a:ext cx="1512168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2411760" y="4653136"/>
            <a:ext cx="1512168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824028" y="4761148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03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2720532">
            <a:off x="2161453" y="1035440"/>
            <a:ext cx="4896544" cy="47525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348538">
            <a:off x="2867036" y="1683884"/>
            <a:ext cx="3413914" cy="3409648"/>
          </a:xfrm>
          <a:prstGeom prst="rect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6588224" y="3501008"/>
            <a:ext cx="1224136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901616" y="670384"/>
            <a:ext cx="1340768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3865612" y="6151612"/>
            <a:ext cx="1412776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187624" y="3284984"/>
            <a:ext cx="1224136" cy="720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Базовая форма – конверт.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5348538">
            <a:off x="2867036" y="1683884"/>
            <a:ext cx="3413914" cy="3409648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915816" y="3501008"/>
            <a:ext cx="3240360" cy="1584176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2915816" y="1700808"/>
            <a:ext cx="3240360" cy="1656184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6200000">
            <a:off x="3815916" y="2672916"/>
            <a:ext cx="3384376" cy="144016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1943708" y="2672916"/>
            <a:ext cx="3240360" cy="144016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720532">
            <a:off x="2161453" y="1035440"/>
            <a:ext cx="4896544" cy="47525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209857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</p:cNvCxnSpPr>
          <p:nvPr/>
        </p:nvCxnSpPr>
        <p:spPr>
          <a:xfrm flipH="1">
            <a:off x="4644008" y="1741497"/>
            <a:ext cx="1655995" cy="5116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968044" y="2384884"/>
            <a:ext cx="1872208" cy="648072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05572" y="4783460"/>
            <a:ext cx="3212976" cy="936104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201316" y="3415308"/>
            <a:ext cx="5157192" cy="1728192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1195754" y="3123027"/>
            <a:ext cx="2808849" cy="834684"/>
          </a:xfrm>
          <a:custGeom>
            <a:avLst/>
            <a:gdLst>
              <a:gd name="connsiteX0" fmla="*/ 0 w 2808849"/>
              <a:gd name="connsiteY0" fmla="*/ 211016 h 834684"/>
              <a:gd name="connsiteX1" fmla="*/ 1547446 w 2808849"/>
              <a:gd name="connsiteY1" fmla="*/ 731521 h 834684"/>
              <a:gd name="connsiteX2" fmla="*/ 1645920 w 2808849"/>
              <a:gd name="connsiteY2" fmla="*/ 731521 h 834684"/>
              <a:gd name="connsiteX3" fmla="*/ 2644726 w 2808849"/>
              <a:gd name="connsiteY3" fmla="*/ 112542 h 834684"/>
              <a:gd name="connsiteX4" fmla="*/ 2630658 w 2808849"/>
              <a:gd name="connsiteY4" fmla="*/ 56271 h 83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849" h="834684">
                <a:moveTo>
                  <a:pt x="0" y="211016"/>
                </a:moveTo>
                <a:lnTo>
                  <a:pt x="1547446" y="731521"/>
                </a:lnTo>
                <a:cubicBezTo>
                  <a:pt x="1821766" y="818272"/>
                  <a:pt x="1463040" y="834684"/>
                  <a:pt x="1645920" y="731521"/>
                </a:cubicBezTo>
                <a:cubicBezTo>
                  <a:pt x="1828800" y="628358"/>
                  <a:pt x="2480603" y="225084"/>
                  <a:pt x="2644726" y="112542"/>
                </a:cubicBezTo>
                <a:cubicBezTo>
                  <a:pt x="2808849" y="0"/>
                  <a:pt x="2630658" y="56271"/>
                  <a:pt x="2630658" y="562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17"/>
          <p:cNvSpPr/>
          <p:nvPr/>
        </p:nvSpPr>
        <p:spPr>
          <a:xfrm rot="19709177" flipV="1">
            <a:off x="1239385" y="2420838"/>
            <a:ext cx="3054052" cy="1059778"/>
          </a:xfrm>
          <a:prstGeom prst="bentArrow">
            <a:avLst>
              <a:gd name="adj1" fmla="val 13970"/>
              <a:gd name="adj2" fmla="val 26521"/>
              <a:gd name="adj3" fmla="val 50000"/>
              <a:gd name="adj4" fmla="val 876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углом 19"/>
          <p:cNvSpPr/>
          <p:nvPr/>
        </p:nvSpPr>
        <p:spPr>
          <a:xfrm rot="12791155">
            <a:off x="4907066" y="2592424"/>
            <a:ext cx="3054052" cy="1081899"/>
          </a:xfrm>
          <a:prstGeom prst="bentArrow">
            <a:avLst>
              <a:gd name="adj1" fmla="val 13970"/>
              <a:gd name="adj2" fmla="val 26521"/>
              <a:gd name="adj3" fmla="val 50000"/>
              <a:gd name="adj4" fmla="val 876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Базовая форма –воздушный змей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Блок-схема: извлечение 13"/>
          <p:cNvSpPr/>
          <p:nvPr/>
        </p:nvSpPr>
        <p:spPr>
          <a:xfrm>
            <a:off x="2843808" y="1124744"/>
            <a:ext cx="3240360" cy="1728192"/>
          </a:xfrm>
          <a:prstGeom prst="flowChartExtra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объединение 14"/>
          <p:cNvSpPr/>
          <p:nvPr/>
        </p:nvSpPr>
        <p:spPr>
          <a:xfrm>
            <a:off x="2915816" y="2852936"/>
            <a:ext cx="3168352" cy="3600400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4644008" y="2852936"/>
            <a:ext cx="1440160" cy="7200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879812" y="4545124"/>
            <a:ext cx="338437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15816" y="2852936"/>
            <a:ext cx="1368152" cy="7200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2"/>
          </p:cNvCxnSpPr>
          <p:nvPr/>
        </p:nvCxnSpPr>
        <p:spPr>
          <a:xfrm rot="16200000" flipH="1">
            <a:off x="2627784" y="4581128"/>
            <a:ext cx="3528392" cy="216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720532">
            <a:off x="2161453" y="1035440"/>
            <a:ext cx="4896544" cy="47525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87624" y="3356992"/>
            <a:ext cx="6840760" cy="144016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V="1">
            <a:off x="1345332" y="3559324"/>
            <a:ext cx="6525344" cy="7200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Базовая форма - треугольник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3995936" y="6126163"/>
            <a:ext cx="4690864" cy="10472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2195736" y="1772816"/>
            <a:ext cx="4536504" cy="302433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907704" y="1772816"/>
            <a:ext cx="4752528" cy="302433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2123728" y="1772816"/>
            <a:ext cx="4536504" cy="302433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835696" y="1772816"/>
            <a:ext cx="4752528" cy="302433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2"/>
          </p:cNvCxnSpPr>
          <p:nvPr/>
        </p:nvCxnSpPr>
        <p:spPr>
          <a:xfrm rot="10800000" flipH="1" flipV="1">
            <a:off x="3023828" y="3284984"/>
            <a:ext cx="1188132" cy="1512168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5" idx="3"/>
          </p:cNvCxnSpPr>
          <p:nvPr/>
        </p:nvCxnSpPr>
        <p:spPr>
          <a:xfrm flipH="1">
            <a:off x="4211960" y="3284984"/>
            <a:ext cx="1188131" cy="1584176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углом 10"/>
          <p:cNvSpPr/>
          <p:nvPr/>
        </p:nvSpPr>
        <p:spPr>
          <a:xfrm rot="19224350" flipV="1">
            <a:off x="1777443" y="3945495"/>
            <a:ext cx="2212195" cy="387550"/>
          </a:xfrm>
          <a:prstGeom prst="bentArrow">
            <a:avLst>
              <a:gd name="adj1" fmla="val 23877"/>
              <a:gd name="adj2" fmla="val 26521"/>
              <a:gd name="adj3" fmla="val 50000"/>
              <a:gd name="adj4" fmla="val 876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углом 11"/>
          <p:cNvSpPr/>
          <p:nvPr/>
        </p:nvSpPr>
        <p:spPr>
          <a:xfrm rot="12918105">
            <a:off x="4342004" y="3958827"/>
            <a:ext cx="2212195" cy="406346"/>
          </a:xfrm>
          <a:prstGeom prst="bentArrow">
            <a:avLst>
              <a:gd name="adj1" fmla="val 23877"/>
              <a:gd name="adj2" fmla="val 26521"/>
              <a:gd name="adj3" fmla="val 50000"/>
              <a:gd name="adj4" fmla="val 876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Базовая основа - бутон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891822">
            <a:off x="3584093" y="2194536"/>
            <a:ext cx="2451766" cy="251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 rot="5400000">
            <a:off x="2123728" y="2636912"/>
            <a:ext cx="3384376" cy="1800200"/>
          </a:xfrm>
          <a:prstGeom prst="flowChartMerg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объединение 8"/>
          <p:cNvSpPr/>
          <p:nvPr/>
        </p:nvSpPr>
        <p:spPr>
          <a:xfrm rot="5661159" flipV="1">
            <a:off x="4098762" y="2644627"/>
            <a:ext cx="3369011" cy="1777189"/>
          </a:xfrm>
          <a:prstGeom prst="flowChartMerg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22</Words>
  <Application>Microsoft Office PowerPoint</Application>
  <PresentationFormat>Экран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Страна оригами</vt:lpstr>
      <vt:lpstr>Слайд 2</vt:lpstr>
      <vt:lpstr>Базовая форма – конверт.</vt:lpstr>
      <vt:lpstr>Слайд 4</vt:lpstr>
      <vt:lpstr>Базовая форма –воздушный змей</vt:lpstr>
      <vt:lpstr>Слайд 6</vt:lpstr>
      <vt:lpstr>Базовая форма - треугольник</vt:lpstr>
      <vt:lpstr>Слайд 8</vt:lpstr>
      <vt:lpstr>Базовая основа - бутон</vt:lpstr>
      <vt:lpstr>Слайд 10</vt:lpstr>
      <vt:lpstr>Двойной треугольник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Чечёткина Д. Ю.</dc:creator>
  <cp:lastModifiedBy>Чечёткина Д. Ю.</cp:lastModifiedBy>
  <cp:revision>7</cp:revision>
  <dcterms:created xsi:type="dcterms:W3CDTF">2011-02-26T17:37:30Z</dcterms:created>
  <dcterms:modified xsi:type="dcterms:W3CDTF">2011-02-26T18:41:53Z</dcterms:modified>
</cp:coreProperties>
</file>