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7484B7-2BFD-4045-B2D7-0E8605294F5E}" type="datetimeFigureOut">
              <a:rPr lang="ru-RU" smtClean="0"/>
              <a:pPr/>
              <a:t>08.10.2010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9F0B3FB-2014-4860-9BF4-946CC0BA2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9609" y="2967335"/>
            <a:ext cx="836479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Способы лепки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c24b_9ae800e4_X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602132"/>
            <a:ext cx="7358113" cy="478438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Придумай свою сказку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6990" y="2428868"/>
            <a:ext cx="485246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сказка</a:t>
            </a:r>
            <a:endParaRPr lang="ru-RU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58417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Скульптурный способ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FF0000"/>
                </a:solidFill>
              </a:rPr>
              <a:t>з целого куска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Арка 3"/>
          <p:cNvSpPr/>
          <p:nvPr/>
        </p:nvSpPr>
        <p:spPr>
          <a:xfrm>
            <a:off x="3707904" y="2492896"/>
            <a:ext cx="4032448" cy="3384376"/>
          </a:xfrm>
          <a:prstGeom prst="blockArc">
            <a:avLst>
              <a:gd name="adj1" fmla="val 11133088"/>
              <a:gd name="adj2" fmla="val 19453073"/>
              <a:gd name="adj3" fmla="val 18163"/>
            </a:avLst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Арка 4"/>
          <p:cNvSpPr/>
          <p:nvPr/>
        </p:nvSpPr>
        <p:spPr>
          <a:xfrm rot="11318928">
            <a:off x="1753251" y="1908512"/>
            <a:ext cx="2948840" cy="2464911"/>
          </a:xfrm>
          <a:prstGeom prst="blockArc">
            <a:avLst>
              <a:gd name="adj1" fmla="val 11133088"/>
              <a:gd name="adj2" fmla="val 0"/>
              <a:gd name="adj3" fmla="val 25000"/>
            </a:avLst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1403648" y="1700808"/>
            <a:ext cx="1368152" cy="1440160"/>
          </a:xfrm>
          <a:prstGeom prst="smileyFace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апля 6"/>
          <p:cNvSpPr/>
          <p:nvPr/>
        </p:nvSpPr>
        <p:spPr>
          <a:xfrm rot="16374032">
            <a:off x="6535841" y="2940834"/>
            <a:ext cx="792088" cy="648072"/>
          </a:xfrm>
          <a:prstGeom prst="teardrop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Скругленная соединительная линия 8"/>
          <p:cNvCxnSpPr/>
          <p:nvPr/>
        </p:nvCxnSpPr>
        <p:spPr>
          <a:xfrm flipV="1">
            <a:off x="1907704" y="2708920"/>
            <a:ext cx="432048" cy="72008"/>
          </a:xfrm>
          <a:prstGeom prst="curvedConnector3">
            <a:avLst>
              <a:gd name="adj1" fmla="val 79304"/>
            </a:avLst>
          </a:prstGeom>
          <a:ln w="381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2699792" y="2636912"/>
            <a:ext cx="792088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Конструктивный способ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899592" y="4293096"/>
            <a:ext cx="7787208" cy="1656184"/>
          </a:xfrm>
        </p:spPr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FF0000"/>
                </a:solidFill>
              </a:rPr>
              <a:t>з отдельных деталей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03848" y="2636912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07904" y="2924944"/>
            <a:ext cx="79208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11960" y="3068960"/>
            <a:ext cx="792088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60032" y="3140968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436096" y="3068960"/>
            <a:ext cx="792088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012160" y="3068960"/>
            <a:ext cx="792088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660232" y="2996952"/>
            <a:ext cx="79208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7092280" y="2204864"/>
            <a:ext cx="1440160" cy="1368152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Комбинированный способ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Подзаголовок 2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FF0000"/>
                </a:solidFill>
              </a:rPr>
              <a:t>з целого куска и дополняется деталями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" name="Арка 8"/>
          <p:cNvSpPr/>
          <p:nvPr/>
        </p:nvSpPr>
        <p:spPr>
          <a:xfrm>
            <a:off x="3707904" y="2492896"/>
            <a:ext cx="4032448" cy="3384376"/>
          </a:xfrm>
          <a:prstGeom prst="blockArc">
            <a:avLst>
              <a:gd name="adj1" fmla="val 11133088"/>
              <a:gd name="adj2" fmla="val 19453073"/>
              <a:gd name="adj3" fmla="val 18163"/>
            </a:avLst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Арка 10"/>
          <p:cNvSpPr/>
          <p:nvPr/>
        </p:nvSpPr>
        <p:spPr>
          <a:xfrm rot="11318928">
            <a:off x="1932256" y="1836504"/>
            <a:ext cx="2948840" cy="2464911"/>
          </a:xfrm>
          <a:prstGeom prst="blockArc">
            <a:avLst>
              <a:gd name="adj1" fmla="val 11133088"/>
              <a:gd name="adj2" fmla="val 0"/>
              <a:gd name="adj3" fmla="val 25000"/>
            </a:avLst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1403648" y="1700808"/>
            <a:ext cx="1368152" cy="1440160"/>
          </a:xfrm>
          <a:prstGeom prst="smileyFace">
            <a:avLst/>
          </a:prstGeom>
          <a:solidFill>
            <a:srgbClr val="CCFF33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16374032">
            <a:off x="6607849" y="2868826"/>
            <a:ext cx="792088" cy="648072"/>
          </a:xfrm>
          <a:prstGeom prst="teardrop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Арка 16"/>
          <p:cNvSpPr/>
          <p:nvPr/>
        </p:nvSpPr>
        <p:spPr>
          <a:xfrm rot="7922691">
            <a:off x="2244303" y="3470431"/>
            <a:ext cx="695121" cy="439965"/>
          </a:xfrm>
          <a:prstGeom prst="blockArc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Арка 17"/>
          <p:cNvSpPr/>
          <p:nvPr/>
        </p:nvSpPr>
        <p:spPr>
          <a:xfrm rot="7922691">
            <a:off x="2809762" y="3691173"/>
            <a:ext cx="695121" cy="411400"/>
          </a:xfrm>
          <a:prstGeom prst="blockArc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Арка 18"/>
          <p:cNvSpPr/>
          <p:nvPr/>
        </p:nvSpPr>
        <p:spPr>
          <a:xfrm rot="5193411">
            <a:off x="3525217" y="3648742"/>
            <a:ext cx="695121" cy="577075"/>
          </a:xfrm>
          <a:prstGeom prst="blockArc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Арка 19"/>
          <p:cNvSpPr/>
          <p:nvPr/>
        </p:nvSpPr>
        <p:spPr>
          <a:xfrm rot="3024518">
            <a:off x="4186804" y="2913941"/>
            <a:ext cx="695121" cy="533116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Арка 20"/>
          <p:cNvSpPr/>
          <p:nvPr/>
        </p:nvSpPr>
        <p:spPr>
          <a:xfrm rot="3024518">
            <a:off x="5011394" y="2592043"/>
            <a:ext cx="695121" cy="533116"/>
          </a:xfrm>
          <a:prstGeom prst="blockArc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Приёмы лепки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6237"/>
            <a:ext cx="8686800" cy="4526280"/>
          </a:xfrm>
        </p:spPr>
        <p:txBody>
          <a:bodyPr/>
          <a:lstStyle/>
          <a:p>
            <a:r>
              <a:rPr lang="ru-RU" dirty="0" smtClean="0"/>
              <a:t>скатывание</a:t>
            </a:r>
          </a:p>
          <a:p>
            <a:r>
              <a:rPr lang="ru-RU" dirty="0" smtClean="0"/>
              <a:t>сплющивание</a:t>
            </a:r>
          </a:p>
          <a:p>
            <a:r>
              <a:rPr lang="ru-RU" dirty="0" smtClean="0"/>
              <a:t>вырезание</a:t>
            </a:r>
          </a:p>
        </p:txBody>
      </p:sp>
      <p:sp>
        <p:nvSpPr>
          <p:cNvPr id="4" name="Капля 3"/>
          <p:cNvSpPr/>
          <p:nvPr/>
        </p:nvSpPr>
        <p:spPr>
          <a:xfrm>
            <a:off x="3059832" y="1412776"/>
            <a:ext cx="3456384" cy="2952328"/>
          </a:xfrm>
          <a:prstGeom prst="teardrop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4" idx="7"/>
          </p:cNvCxnSpPr>
          <p:nvPr/>
        </p:nvCxnSpPr>
        <p:spPr>
          <a:xfrm flipV="1">
            <a:off x="2987826" y="1412776"/>
            <a:ext cx="3528389" cy="295232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1960" y="3284984"/>
            <a:ext cx="2016224" cy="36004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932040" y="2636912"/>
            <a:ext cx="1512168" cy="72008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6"/>
          </p:cNvCxnSpPr>
          <p:nvPr/>
        </p:nvCxnSpPr>
        <p:spPr>
          <a:xfrm rot="16200000" flipH="1" flipV="1">
            <a:off x="3923928" y="2132856"/>
            <a:ext cx="1584176" cy="144016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3"/>
          </p:cNvCxnSpPr>
          <p:nvPr/>
        </p:nvCxnSpPr>
        <p:spPr>
          <a:xfrm rot="5400000" flipH="1" flipV="1">
            <a:off x="2556991" y="2709825"/>
            <a:ext cx="2231938" cy="21390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619672" y="4797152"/>
            <a:ext cx="792088" cy="72008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123728" y="4797152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627784" y="5085184"/>
            <a:ext cx="79208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31840" y="5229200"/>
            <a:ext cx="792088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779912" y="5301208"/>
            <a:ext cx="792088" cy="7200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355976" y="5229200"/>
            <a:ext cx="792088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932040" y="5229200"/>
            <a:ext cx="792088" cy="7200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580112" y="5157192"/>
            <a:ext cx="79208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лыбающееся лицо 29"/>
          <p:cNvSpPr/>
          <p:nvPr/>
        </p:nvSpPr>
        <p:spPr>
          <a:xfrm>
            <a:off x="6012160" y="4509120"/>
            <a:ext cx="1296144" cy="1224136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500"/>
                            </p:stCondLst>
                            <p:childTnLst>
                              <p:par>
                                <p:cTn id="42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500"/>
                            </p:stCondLst>
                            <p:childTnLst>
                              <p:par>
                                <p:cTn id="47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Узнай способ лепки</a:t>
            </a:r>
            <a:endParaRPr lang="ru-RU" dirty="0"/>
          </a:p>
        </p:txBody>
      </p:sp>
      <p:pic>
        <p:nvPicPr>
          <p:cNvPr id="4" name="Содержимое 3" descr="12643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6277245" cy="471490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a48164156b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0965" y="1646238"/>
            <a:ext cx="6022070" cy="4525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_t_pchel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500" y="1870869"/>
            <a:ext cx="4953000" cy="40767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hvaev_Nikita_L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500" y="2361406"/>
            <a:ext cx="4953000" cy="30956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77</TotalTime>
  <Words>32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Слайд 1</vt:lpstr>
      <vt:lpstr>Скульптурный способ</vt:lpstr>
      <vt:lpstr>Конструктивный способ</vt:lpstr>
      <vt:lpstr>Комбинированный способ</vt:lpstr>
      <vt:lpstr>Приёмы лепки</vt:lpstr>
      <vt:lpstr>Узнай способ лепки</vt:lpstr>
      <vt:lpstr>Слайд 7</vt:lpstr>
      <vt:lpstr>Слайд 8</vt:lpstr>
      <vt:lpstr>Слайд 9</vt:lpstr>
      <vt:lpstr>Придумай свою сказку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Скульптурный способ</dc:title>
  <dc:creator>Чечёткина Д. Ю.</dc:creator>
  <cp:lastModifiedBy>Пирожок</cp:lastModifiedBy>
  <cp:revision>9</cp:revision>
  <dcterms:created xsi:type="dcterms:W3CDTF">2010-10-02T14:11:02Z</dcterms:created>
  <dcterms:modified xsi:type="dcterms:W3CDTF">2010-10-08T03:38:48Z</dcterms:modified>
</cp:coreProperties>
</file>