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0" r:id="rId4"/>
    <p:sldId id="262" r:id="rId5"/>
    <p:sldId id="263" r:id="rId6"/>
    <p:sldId id="265" r:id="rId7"/>
    <p:sldId id="267" r:id="rId8"/>
    <p:sldId id="269" r:id="rId9"/>
    <p:sldId id="271" r:id="rId10"/>
    <p:sldId id="277" r:id="rId11"/>
    <p:sldId id="281" r:id="rId12"/>
    <p:sldId id="284" r:id="rId13"/>
    <p:sldId id="283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225" y="2130573"/>
            <a:ext cx="7773553" cy="14705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04" y="3886679"/>
            <a:ext cx="6400392" cy="1751802"/>
          </a:xfrm>
        </p:spPr>
        <p:txBody>
          <a:bodyPr/>
          <a:lstStyle>
            <a:lvl1pPr marL="0" indent="0" algn="ctr">
              <a:buNone/>
              <a:defRPr/>
            </a:lvl1pPr>
            <a:lvl2pPr marL="399995" indent="0" algn="ctr">
              <a:buNone/>
              <a:defRPr/>
            </a:lvl2pPr>
            <a:lvl3pPr marL="799990" indent="0" algn="ctr">
              <a:buNone/>
              <a:defRPr/>
            </a:lvl3pPr>
            <a:lvl4pPr marL="1199985" indent="0" algn="ctr">
              <a:buNone/>
              <a:defRPr/>
            </a:lvl4pPr>
            <a:lvl5pPr marL="1599980" indent="0" algn="ctr">
              <a:buNone/>
              <a:defRPr/>
            </a:lvl5pPr>
            <a:lvl6pPr marL="1999975" indent="0" algn="ctr">
              <a:buNone/>
              <a:defRPr/>
            </a:lvl6pPr>
            <a:lvl7pPr marL="2399970" indent="0" algn="ctr">
              <a:buNone/>
              <a:defRPr/>
            </a:lvl7pPr>
            <a:lvl8pPr marL="2799965" indent="0" algn="ctr">
              <a:buNone/>
              <a:defRPr/>
            </a:lvl8pPr>
            <a:lvl9pPr marL="31999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2E5F-0524-478F-BDC4-9E69165FC2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8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9379-9476-4483-9576-2D1ED3345B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06" y="275469"/>
            <a:ext cx="2057027" cy="5850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69" y="275469"/>
            <a:ext cx="6042176" cy="5850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E333-8FAB-4AE7-8B5A-8C11842B19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5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4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6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4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07A1D-9460-44BB-A657-0EFD3A5D17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4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5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5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FFEBF-E2FB-44E9-B905-32F4EBE8F85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76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59" y="4407486"/>
            <a:ext cx="7772196" cy="136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859" y="2906759"/>
            <a:ext cx="7772196" cy="1500726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995" indent="0">
              <a:buNone/>
              <a:defRPr sz="1600"/>
            </a:lvl2pPr>
            <a:lvl3pPr marL="799990" indent="0">
              <a:buNone/>
              <a:defRPr sz="1400"/>
            </a:lvl3pPr>
            <a:lvl4pPr marL="1199985" indent="0">
              <a:buNone/>
              <a:defRPr sz="1200"/>
            </a:lvl4pPr>
            <a:lvl5pPr marL="1599980" indent="0">
              <a:buNone/>
              <a:defRPr sz="1200"/>
            </a:lvl5pPr>
            <a:lvl6pPr marL="1999975" indent="0">
              <a:buNone/>
              <a:defRPr sz="1200"/>
            </a:lvl6pPr>
            <a:lvl7pPr marL="2399970" indent="0">
              <a:buNone/>
              <a:defRPr sz="1200"/>
            </a:lvl7pPr>
            <a:lvl8pPr marL="2799965" indent="0">
              <a:buNone/>
              <a:defRPr sz="1200"/>
            </a:lvl8pPr>
            <a:lvl9pPr marL="31999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CE84-0B8B-41C9-9A58-BE62BFA7BB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3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68" y="1599722"/>
            <a:ext cx="4048923" cy="4526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452" y="1599722"/>
            <a:ext cx="4050280" cy="4526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527A-6F9C-4345-BA53-F1DA236866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6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8" y="274035"/>
            <a:ext cx="8229464" cy="114347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0" y="1535160"/>
            <a:ext cx="4040782" cy="63988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995" indent="0">
              <a:buNone/>
              <a:defRPr sz="1800" b="1"/>
            </a:lvl2pPr>
            <a:lvl3pPr marL="799990" indent="0">
              <a:buNone/>
              <a:defRPr sz="1600" b="1"/>
            </a:lvl3pPr>
            <a:lvl4pPr marL="1199985" indent="0">
              <a:buNone/>
              <a:defRPr sz="1400" b="1"/>
            </a:lvl4pPr>
            <a:lvl5pPr marL="1599980" indent="0">
              <a:buNone/>
              <a:defRPr sz="1400" b="1"/>
            </a:lvl5pPr>
            <a:lvl6pPr marL="1999975" indent="0">
              <a:buNone/>
              <a:defRPr sz="1400" b="1"/>
            </a:lvl6pPr>
            <a:lvl7pPr marL="2399970" indent="0">
              <a:buNone/>
              <a:defRPr sz="1400" b="1"/>
            </a:lvl7pPr>
            <a:lvl8pPr marL="2799965" indent="0">
              <a:buNone/>
              <a:defRPr sz="1400" b="1"/>
            </a:lvl8pPr>
            <a:lvl9pPr marL="319996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0" y="2175049"/>
            <a:ext cx="4040782" cy="39512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94" y="1535160"/>
            <a:ext cx="4042139" cy="63988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995" indent="0">
              <a:buNone/>
              <a:defRPr sz="1800" b="1"/>
            </a:lvl2pPr>
            <a:lvl3pPr marL="799990" indent="0">
              <a:buNone/>
              <a:defRPr sz="1600" b="1"/>
            </a:lvl3pPr>
            <a:lvl4pPr marL="1199985" indent="0">
              <a:buNone/>
              <a:defRPr sz="1400" b="1"/>
            </a:lvl4pPr>
            <a:lvl5pPr marL="1599980" indent="0">
              <a:buNone/>
              <a:defRPr sz="1400" b="1"/>
            </a:lvl5pPr>
            <a:lvl6pPr marL="1999975" indent="0">
              <a:buNone/>
              <a:defRPr sz="1400" b="1"/>
            </a:lvl6pPr>
            <a:lvl7pPr marL="2399970" indent="0">
              <a:buNone/>
              <a:defRPr sz="1400" b="1"/>
            </a:lvl7pPr>
            <a:lvl8pPr marL="2799965" indent="0">
              <a:buNone/>
              <a:defRPr sz="1400" b="1"/>
            </a:lvl8pPr>
            <a:lvl9pPr marL="319996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94" y="2175049"/>
            <a:ext cx="4042139" cy="39512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78B4-C655-402D-8122-963E7ADF68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EE73-3063-482C-8D01-73FC74B279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A5BF-1344-4D3A-81AE-BED372F47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4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72600"/>
            <a:ext cx="3008198" cy="116213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374" y="272599"/>
            <a:ext cx="5111358" cy="585369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434729"/>
            <a:ext cx="3008198" cy="4691561"/>
          </a:xfrm>
        </p:spPr>
        <p:txBody>
          <a:bodyPr/>
          <a:lstStyle>
            <a:lvl1pPr marL="0" indent="0">
              <a:buNone/>
              <a:defRPr sz="1200"/>
            </a:lvl1pPr>
            <a:lvl2pPr marL="399995" indent="0">
              <a:buNone/>
              <a:defRPr sz="1100"/>
            </a:lvl2pPr>
            <a:lvl3pPr marL="799990" indent="0">
              <a:buNone/>
              <a:defRPr sz="900"/>
            </a:lvl3pPr>
            <a:lvl4pPr marL="1199985" indent="0">
              <a:buNone/>
              <a:defRPr sz="800"/>
            </a:lvl4pPr>
            <a:lvl5pPr marL="1599980" indent="0">
              <a:buNone/>
              <a:defRPr sz="800"/>
            </a:lvl5pPr>
            <a:lvl6pPr marL="1999975" indent="0">
              <a:buNone/>
              <a:defRPr sz="800"/>
            </a:lvl6pPr>
            <a:lvl7pPr marL="2399970" indent="0">
              <a:buNone/>
              <a:defRPr sz="800"/>
            </a:lvl7pPr>
            <a:lvl8pPr marL="2799965" indent="0">
              <a:buNone/>
              <a:defRPr sz="800"/>
            </a:lvl8pPr>
            <a:lvl9pPr marL="319996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FBB5-6B67-4E2C-BD65-AA3249E33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37" y="4800600"/>
            <a:ext cx="5485857" cy="5667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37" y="612629"/>
            <a:ext cx="5485857" cy="4114800"/>
          </a:xfrm>
        </p:spPr>
        <p:txBody>
          <a:bodyPr/>
          <a:lstStyle>
            <a:lvl1pPr marL="0" indent="0">
              <a:buNone/>
              <a:defRPr sz="2800"/>
            </a:lvl1pPr>
            <a:lvl2pPr marL="399995" indent="0">
              <a:buNone/>
              <a:defRPr sz="2500"/>
            </a:lvl2pPr>
            <a:lvl3pPr marL="799990" indent="0">
              <a:buNone/>
              <a:defRPr sz="2100"/>
            </a:lvl3pPr>
            <a:lvl4pPr marL="1199985" indent="0">
              <a:buNone/>
              <a:defRPr sz="1800"/>
            </a:lvl4pPr>
            <a:lvl5pPr marL="1599980" indent="0">
              <a:buNone/>
              <a:defRPr sz="1800"/>
            </a:lvl5pPr>
            <a:lvl6pPr marL="1999975" indent="0">
              <a:buNone/>
              <a:defRPr sz="1800"/>
            </a:lvl6pPr>
            <a:lvl7pPr marL="2399970" indent="0">
              <a:buNone/>
              <a:defRPr sz="1800"/>
            </a:lvl7pPr>
            <a:lvl8pPr marL="2799965" indent="0">
              <a:buNone/>
              <a:defRPr sz="1800"/>
            </a:lvl8pPr>
            <a:lvl9pPr marL="3199960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37" y="5367318"/>
            <a:ext cx="5485857" cy="804882"/>
          </a:xfrm>
        </p:spPr>
        <p:txBody>
          <a:bodyPr/>
          <a:lstStyle>
            <a:lvl1pPr marL="0" indent="0">
              <a:buNone/>
              <a:defRPr sz="1200"/>
            </a:lvl1pPr>
            <a:lvl2pPr marL="399995" indent="0">
              <a:buNone/>
              <a:defRPr sz="1100"/>
            </a:lvl2pPr>
            <a:lvl3pPr marL="799990" indent="0">
              <a:buNone/>
              <a:defRPr sz="900"/>
            </a:lvl3pPr>
            <a:lvl4pPr marL="1199985" indent="0">
              <a:buNone/>
              <a:defRPr sz="800"/>
            </a:lvl4pPr>
            <a:lvl5pPr marL="1599980" indent="0">
              <a:buNone/>
              <a:defRPr sz="800"/>
            </a:lvl5pPr>
            <a:lvl6pPr marL="1999975" indent="0">
              <a:buNone/>
              <a:defRPr sz="800"/>
            </a:lvl6pPr>
            <a:lvl7pPr marL="2399970" indent="0">
              <a:buNone/>
              <a:defRPr sz="800"/>
            </a:lvl7pPr>
            <a:lvl8pPr marL="2799965" indent="0">
              <a:buNone/>
              <a:defRPr sz="800"/>
            </a:lvl8pPr>
            <a:lvl9pPr marL="319996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068B-276D-4A02-A1DF-6F983A69E6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68" y="275468"/>
            <a:ext cx="8229464" cy="11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9" tIns="40000" rIns="79999" bIns="4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8" y="1599722"/>
            <a:ext cx="8229464" cy="45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9" tIns="40000" rIns="79999" bIns="4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68" y="6245371"/>
            <a:ext cx="2133012" cy="4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999" tIns="40000" rIns="79999" bIns="400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34" y="6245371"/>
            <a:ext cx="2896935" cy="4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999" tIns="40000" rIns="79999" bIns="4000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0" y="6245371"/>
            <a:ext cx="2133012" cy="4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999" tIns="40000" rIns="79999" bIns="400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10F489-0061-491A-8E76-139A773C56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39999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79999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1999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59998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299996" indent="-29999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9992" indent="-249996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99988" indent="-19999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9983" indent="-199998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799977" indent="-199998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199972" indent="-19999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599967" indent="-19999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999963" indent="-19999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99958" indent="-19999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995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990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980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975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70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965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9960" algn="l" defTabSz="7999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26.05.2012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53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225" y="571481"/>
            <a:ext cx="7773553" cy="1857387"/>
          </a:xfrm>
        </p:spPr>
        <p:txBody>
          <a:bodyPr/>
          <a:lstStyle/>
          <a:p>
            <a:r>
              <a:rPr lang="ru-RU" sz="2800" b="1" i="1" dirty="0" smtClean="0"/>
              <a:t>ШИНЧИЛЕЛ АЖЫЛЫНЫӉ </a:t>
            </a:r>
            <a:r>
              <a:rPr lang="ru-RU" sz="2800" b="1" i="1" dirty="0" smtClean="0"/>
              <a:t>АДЫ:</a:t>
            </a:r>
            <a:endParaRPr lang="ru-RU" sz="2800" b="1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804" y="3000373"/>
            <a:ext cx="6400392" cy="17859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«ХУУЛГААЗЫН ДОШКА»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Дошканы</a:t>
            </a:r>
            <a:r>
              <a:rPr lang="ru-RU" b="1" dirty="0" smtClean="0">
                <a:solidFill>
                  <a:srgbClr val="C00000"/>
                </a:solidFill>
              </a:rPr>
              <a:t>ӊ </a:t>
            </a:r>
            <a:r>
              <a:rPr lang="ru-RU" b="1" dirty="0" err="1" smtClean="0">
                <a:solidFill>
                  <a:srgbClr val="C00000"/>
                </a:solidFill>
              </a:rPr>
              <a:t>ужур-утказы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Дошка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туруштуг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ѳг-булени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найыралды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аас-кежикти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илередип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турар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8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Дошканы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кылыр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чурумунун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схемазы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4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>
            <a:lum bright="-18000" contrast="30000"/>
          </a:blip>
          <a:srcRect t="5397"/>
          <a:stretch>
            <a:fillRect/>
          </a:stretch>
        </p:blipFill>
        <p:spPr>
          <a:xfrm>
            <a:off x="428596" y="0"/>
            <a:ext cx="8358246" cy="6858000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538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ru-RU" dirty="0" err="1" smtClean="0"/>
              <a:t>Ды</a:t>
            </a:r>
            <a:r>
              <a:rPr lang="ru-RU" dirty="0" smtClean="0"/>
              <a:t>ӊӊ</a:t>
            </a:r>
            <a:r>
              <a:rPr lang="ru-RU" dirty="0" err="1" smtClean="0"/>
              <a:t>нааныӊар</a:t>
            </a:r>
            <a:r>
              <a:rPr lang="ru-RU" dirty="0" smtClean="0"/>
              <a:t> </a:t>
            </a:r>
            <a:r>
              <a:rPr lang="ru-RU" dirty="0" err="1" smtClean="0"/>
              <a:t>дээш</a:t>
            </a:r>
            <a:r>
              <a:rPr lang="ru-RU" dirty="0" err="1"/>
              <a:t>,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4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i="1" dirty="0" err="1" smtClean="0">
                <a:solidFill>
                  <a:srgbClr val="C00000"/>
                </a:solidFill>
              </a:rPr>
              <a:t>Киржикчи</a:t>
            </a:r>
            <a:r>
              <a:rPr lang="ru-RU" sz="4900" b="1" i="1" dirty="0" smtClean="0">
                <a:solidFill>
                  <a:srgbClr val="C00000"/>
                </a:solidFill>
              </a:rPr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3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Ак-Довурак №2 </a:t>
            </a:r>
            <a:r>
              <a:rPr lang="ru-RU" sz="4000" dirty="0" err="1"/>
              <a:t>ортумак</a:t>
            </a:r>
            <a:r>
              <a:rPr lang="ru-RU" sz="4000" dirty="0"/>
              <a:t> </a:t>
            </a:r>
            <a:r>
              <a:rPr lang="ru-RU" sz="4000" dirty="0" err="1"/>
              <a:t>школазынын</a:t>
            </a:r>
            <a:r>
              <a:rPr lang="ru-RU" sz="4000" dirty="0"/>
              <a:t> </a:t>
            </a:r>
            <a:r>
              <a:rPr lang="ru-RU" sz="4000" dirty="0" err="1">
                <a:latin typeface="Arial"/>
                <a:cs typeface="Arial"/>
              </a:rPr>
              <a:t>өө</a:t>
            </a:r>
            <a:r>
              <a:rPr lang="ru-RU" sz="4000" dirty="0" err="1"/>
              <a:t>реникчизи</a:t>
            </a:r>
            <a:r>
              <a:rPr lang="ru-RU" sz="4000" dirty="0"/>
              <a:t>:</a:t>
            </a:r>
            <a:br>
              <a:rPr lang="ru-RU" sz="4000" dirty="0"/>
            </a:br>
            <a:r>
              <a:rPr lang="ru-RU" sz="4000" dirty="0" err="1"/>
              <a:t>Саая</a:t>
            </a:r>
            <a:r>
              <a:rPr lang="ru-RU" sz="4000" dirty="0"/>
              <a:t> </a:t>
            </a:r>
            <a:r>
              <a:rPr lang="ru-RU" sz="4000" dirty="0" err="1"/>
              <a:t>Найырана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400" b="1" i="1" dirty="0" err="1">
                <a:solidFill>
                  <a:srgbClr val="C00000"/>
                </a:solidFill>
              </a:rPr>
              <a:t>Удуртукчу</a:t>
            </a:r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err="1">
                <a:solidFill>
                  <a:srgbClr val="C00000"/>
                </a:solidFill>
              </a:rPr>
              <a:t>башкым</a:t>
            </a:r>
            <a:r>
              <a:rPr lang="ru-RU" sz="4400" i="1" dirty="0">
                <a:solidFill>
                  <a:srgbClr val="C00000"/>
                </a:solidFill>
              </a:rPr>
              <a:t>: </a:t>
            </a:r>
            <a:r>
              <a:rPr lang="ru-RU" sz="4000" dirty="0" err="1"/>
              <a:t>Ооржак</a:t>
            </a:r>
            <a:r>
              <a:rPr lang="ru-RU" sz="4000" dirty="0"/>
              <a:t> Ирина </a:t>
            </a:r>
            <a:r>
              <a:rPr lang="ru-RU" sz="4000" dirty="0" err="1"/>
              <a:t>Дембикейовна</a:t>
            </a:r>
            <a:r>
              <a:rPr lang="ru-RU" sz="4000" dirty="0"/>
              <a:t> (эге класс </a:t>
            </a:r>
            <a:r>
              <a:rPr lang="ru-RU" sz="4000" dirty="0" err="1"/>
              <a:t>башкызы</a:t>
            </a:r>
            <a:r>
              <a:rPr lang="ru-RU" sz="4000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289878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1000132"/>
          </a:xfrm>
        </p:spPr>
        <p:txBody>
          <a:bodyPr/>
          <a:lstStyle/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СОРУЛГАЛАРЫМ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214422"/>
            <a:ext cx="842968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Дошка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дугайында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дыӊнадыгларны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дилеп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чыыры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40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ошка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ӊ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тывылганыны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ӊ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дугайында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дыӊнадыры</a:t>
            </a:r>
            <a:r>
              <a:rPr lang="ru-RU" sz="4000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40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>
              <a:buFontTx/>
              <a:buChar char="-"/>
            </a:pPr>
            <a:r>
              <a:rPr lang="ru-RU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dirty="0" err="1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ошканын</a:t>
            </a:r>
            <a:r>
              <a:rPr lang="ru-RU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ужур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-утказын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билиндирери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Дошканы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кылырынын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схемазын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таныштырары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40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656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Дошканы</a:t>
            </a:r>
            <a:r>
              <a:rPr lang="ru-RU" b="1" dirty="0" smtClean="0">
                <a:solidFill>
                  <a:srgbClr val="C00000"/>
                </a:solidFill>
              </a:rPr>
              <a:t>ӊ </a:t>
            </a:r>
            <a:r>
              <a:rPr lang="ru-RU" b="1" dirty="0" err="1" smtClean="0">
                <a:solidFill>
                  <a:srgbClr val="C00000"/>
                </a:solidFill>
              </a:rPr>
              <a:t>тывылган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тӫӫгүзү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80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355" y="2"/>
            <a:ext cx="3447827" cy="322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6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281" y="0"/>
            <a:ext cx="4941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1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1522417" y="0"/>
            <a:ext cx="6865802" cy="67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7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36636" y="434724"/>
            <a:ext cx="9070728" cy="549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4029076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Кайгамчык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чараш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торгу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каасталга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дошка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ынчаар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тывылган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89832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Тема Office</vt:lpstr>
      <vt:lpstr>ШИНЧИЛЕЛ АЖЫЛЫНЫӉ АДЫ:</vt:lpstr>
      <vt:lpstr>    Киржикчи:    </vt:lpstr>
      <vt:lpstr> </vt:lpstr>
      <vt:lpstr>Дошканыӊ тывылган тӫӫгүзү: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Дошканыӊ ужур-утказы:</vt:lpstr>
      <vt:lpstr>Дошканы кылыр чурумунун схемазы:</vt:lpstr>
      <vt:lpstr>Презентация PowerPoint</vt:lpstr>
      <vt:lpstr>Дыӊӊнааныӊар дээш,четтирдим!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ШИНЧИЛЕЛ АЖЫЛЫНЫН АДЫ:</dc:title>
  <dc:creator>ученик8</dc:creator>
  <cp:lastModifiedBy>ученик8</cp:lastModifiedBy>
  <cp:revision>5</cp:revision>
  <dcterms:created xsi:type="dcterms:W3CDTF">2012-05-25T22:30:11Z</dcterms:created>
  <dcterms:modified xsi:type="dcterms:W3CDTF">2012-05-25T23:23:38Z</dcterms:modified>
</cp:coreProperties>
</file>