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9" r:id="rId3"/>
    <p:sldId id="284" r:id="rId4"/>
    <p:sldId id="270" r:id="rId5"/>
    <p:sldId id="272" r:id="rId6"/>
    <p:sldId id="280" r:id="rId7"/>
    <p:sldId id="278" r:id="rId8"/>
    <p:sldId id="277" r:id="rId9"/>
    <p:sldId id="286" r:id="rId10"/>
    <p:sldId id="274" r:id="rId11"/>
    <p:sldId id="275" r:id="rId12"/>
    <p:sldId id="276" r:id="rId13"/>
    <p:sldId id="291" r:id="rId14"/>
    <p:sldId id="285" r:id="rId15"/>
    <p:sldId id="290" r:id="rId16"/>
    <p:sldId id="268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?source=wiz&amp;img_url=http://stranamasterov.ru/img/i2010/11/30/sp_a0882.jpg&amp;uinfo=sw-1366-sh-768-ww-991-wh-537-pd-1-wp-16x9_1366x768&amp;_=1423737327671&amp;viewport=wide&amp;p=5&amp;text=%D0%BA%D0%B0%D0%BA%20%D1%81%D0%B4%D0%B5%D0%BB%D0%B0%D1%82%D1%8C%20%D1%81%D0%BE%D0%BB%D1%91%D0%BD%D0%BE%D0%B5%20%D1%82%D0%B5%D1%81%D1%82%D0%BE%20%D0%B4%D0%BB%D1%8F%20%D0%BF%D0%BE%D0%B4%D0%B5%D0%BB%D0%BE%D0%BA&amp;noreask=1&amp;pos=164&amp;rpt=simage&amp;lr=43&amp;family=yes&amp;pin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8358246" cy="618630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Урок технологии</a:t>
            </a:r>
          </a:p>
          <a:p>
            <a:pPr algn="r"/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r"/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Подарок маме </a:t>
            </a:r>
          </a:p>
          <a:p>
            <a:pPr algn="ctr"/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 8 марта!</a:t>
            </a:r>
          </a:p>
          <a:p>
            <a:pPr algn="ctr"/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Составила учитель начальных классов и английского языка</a:t>
            </a:r>
          </a:p>
          <a:p>
            <a:pPr algn="r"/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гимназии №20 Советского района г.Казани</a:t>
            </a:r>
          </a:p>
          <a:p>
            <a:pPr algn="r"/>
            <a:r>
              <a:rPr lang="ru-RU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Минимуллина</a:t>
            </a:r>
            <a:r>
              <a:rPr lang="ru-RU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А.Х</a:t>
            </a:r>
          </a:p>
          <a:p>
            <a:pPr algn="r"/>
            <a:endParaRPr lang="ru-RU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Учитель\Desktop\наше творчество\Новая папка\IMG_20150219_184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858180" cy="5643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Учитель\Desktop\наше творчество\Новая папка\IMG_20150219_184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7929618" cy="5729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Учитель\Desktop\наше творчество\Новая папка\IMG_20150219_1843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001056" cy="58579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Учитель\Desktop\наше творчество\Новая папка\IMG_20150219_184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7929618" cy="5786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Учитель\Desktop\наше творчество\Новая папка\IMG_20150219_185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8072494" cy="5943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Users\Учитель\Desktop\наше творчество\Новая папка\IMG_20150219_1906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643042" y="-714404"/>
            <a:ext cx="5929354" cy="82153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Лепка - Соленое тесто-17 &quot; Поиск мастер классов, поделок своими руками и рукоделия на SearchMasterclass.Net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14290"/>
            <a:ext cx="7858180" cy="63579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Umid.az * Просмотр темы - Благотворительный Концерт-&quot;ЛЕЙКЕМИЯ - НЕ ПРИГОВОР!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28604"/>
            <a:ext cx="7786742" cy="621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Учитель\Pictures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429684" cy="627864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 сделать солёное тесто?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Вам понадобится: 2 стакана мелкой соли и 4 стакана пшеничной муки, а также 2 стакана теплой воды, чтобы замесить тесто. Кроме того, если вы хотите получить цветное соленое тесто, запаситесь цветной гуашью или чернилами – добавите ее в смесь в процессе приготовления.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Смешайте муку и соль, залейте смесь теплой водой и хорошо перемешайте. Затем нужно разминать тесто не менее 10 минут подряд, ориентируясь на его консистенцию – готовое тесто должно быть достаточно плотным и мягким, оно не должно липнуть к вашим рукам и не должно трескаться.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Использовать этот вид соленого теста можно сразу же, после его приготовления, не выдерживая в холодильнике. Только не забудьте прикрыть его клеенкой, ведь на открытом воздухе тесто сильно сохнет и теряет свою пластичность.</a:t>
            </a:r>
          </a:p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im2-tub-ru.yandex.net/i?id=9924cf1f4cb7fc023f85ba42bc9b0509-57-144&amp;n=21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8001056" cy="621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Поделки своими руками к 8 марта для дошкольников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5728"/>
            <a:ext cx="8215371" cy="628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Учитель\Desktop\наше творчество\Новая папка\IMG_20150219_183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7643866" cy="5715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Учитель\Desktop\наше творчество\Новая папка\IMG_20150219_1834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10949" y="-482245"/>
            <a:ext cx="5464977" cy="78581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Учитель\Desktop\наше творчество\Новая папка\IMG_20150219_1835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714480" y="-428653"/>
            <a:ext cx="5643602" cy="79296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ские песни и минусовые фонограммы - часть 1 &quot; AE-project - лучшие проекты для After Effects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Учитель\Desktop\наше творчество\Новая папка\IMG_20150219_1836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71480"/>
            <a:ext cx="7715304" cy="5786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7</Words>
  <PresentationFormat>Экран (4:3)</PresentationFormat>
  <Paragraphs>13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14</cp:revision>
  <dcterms:created xsi:type="dcterms:W3CDTF">2015-02-17T12:04:09Z</dcterms:created>
  <dcterms:modified xsi:type="dcterms:W3CDTF">2015-02-28T17:38:28Z</dcterms:modified>
</cp:coreProperties>
</file>