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7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558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94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542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920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573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580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860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78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93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289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166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807CC-6FCF-41C7-BBB5-421EAF6CA598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EC113-0B8E-46DB-A5C9-EDBEBE047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814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Я сорвал цветок- и он увял.</a:t>
            </a:r>
            <a:br>
              <a:rPr lang="ru-RU" dirty="0"/>
            </a:br>
            <a:r>
              <a:rPr lang="ru-RU" dirty="0"/>
              <a:t>Я поймал мотылька- и он умер у меня на ладони.</a:t>
            </a:r>
            <a:br>
              <a:rPr lang="ru-RU" dirty="0"/>
            </a:br>
            <a:r>
              <a:rPr lang="ru-RU" dirty="0"/>
              <a:t>И тогда я понял, что прикоснуться к  красоте</a:t>
            </a:r>
            <a:br>
              <a:rPr lang="ru-RU" dirty="0"/>
            </a:br>
            <a:r>
              <a:rPr lang="ru-RU" dirty="0"/>
              <a:t>Можно только сердцем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П- помогать,  призывать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,  поливать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Р- разумно использовать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И-  исследовать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Р- разводить  цветы, рыхлить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 - озеленять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  - дружить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- аккуратно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0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55272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681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Загрязнение воздуха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696744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14625"/>
            <a:ext cx="21336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44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Загрязнение водоёмов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6840759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858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Загрязнение лесов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5040560" cy="294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Свалки мусора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561662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267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28800"/>
            <a:ext cx="6840760" cy="39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96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могут обидеть природу дети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544616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832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7" y="2090738"/>
            <a:ext cx="6059562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58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Знаете ли 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Брошенная </a:t>
            </a:r>
            <a:r>
              <a:rPr lang="ru-RU" sz="4000" dirty="0"/>
              <a:t>бумага  будет лежать более 2 лет.</a:t>
            </a:r>
          </a:p>
          <a:p>
            <a:r>
              <a:rPr lang="ru-RU" sz="4000" dirty="0"/>
              <a:t> Консервные банки – более 30 лет, </a:t>
            </a:r>
          </a:p>
          <a:p>
            <a:r>
              <a:rPr lang="ru-RU" sz="4000" dirty="0"/>
              <a:t>Полиэтиленовый пакет- более 200лет</a:t>
            </a:r>
          </a:p>
          <a:p>
            <a:r>
              <a:rPr lang="ru-RU" sz="4000" dirty="0"/>
              <a:t> Стекло – 1000лет.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4667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81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Я сорвал цветок- и он увял. Я поймал мотылька- и он умер у меня на ладони. И тогда я понял, что прикоснуться к  красоте Можно только сердцем </vt:lpstr>
      <vt:lpstr>Загрязнение воздуха</vt:lpstr>
      <vt:lpstr>Загрязнение водоёмов</vt:lpstr>
      <vt:lpstr>Загрязнение лесов</vt:lpstr>
      <vt:lpstr>Свалки мусора</vt:lpstr>
      <vt:lpstr>Слайд 6</vt:lpstr>
      <vt:lpstr>Чем могут обидеть природу дети</vt:lpstr>
      <vt:lpstr>Слайд 8</vt:lpstr>
      <vt:lpstr>Знаете ли вы</vt:lpstr>
      <vt:lpstr>Слайд 10</vt:lpstr>
      <vt:lpstr>Слайд 11</vt:lpstr>
    </vt:vector>
  </TitlesOfParts>
  <Company>МОУ НОШ №14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Алексеевна</dc:creator>
  <cp:lastModifiedBy>Пользователь</cp:lastModifiedBy>
  <cp:revision>10</cp:revision>
  <dcterms:created xsi:type="dcterms:W3CDTF">2013-02-06T09:38:57Z</dcterms:created>
  <dcterms:modified xsi:type="dcterms:W3CDTF">2013-02-19T15:36:13Z</dcterms:modified>
</cp:coreProperties>
</file>