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программа дополнительного образования детей «Мастерская </a:t>
            </a:r>
            <a:br>
              <a:rPr lang="ru-RU" dirty="0" smtClean="0"/>
            </a:br>
            <a:r>
              <a:rPr lang="ru-RU" dirty="0" smtClean="0"/>
              <a:t>Марьи – искусницы»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Составитель: педагог дополнительного образования   МОУДОДСЮН                             Новосёлова Светлана Владимировна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3834" y="214290"/>
            <a:ext cx="1343025" cy="1019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Общие сведения об учебной группе.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 учебной группы – постоянный.</a:t>
            </a:r>
          </a:p>
          <a:p>
            <a:r>
              <a:rPr lang="ru-RU" dirty="0" smtClean="0"/>
              <a:t>Срок реализации – 2 года.</a:t>
            </a:r>
          </a:p>
          <a:p>
            <a:r>
              <a:rPr lang="ru-RU" dirty="0" smtClean="0"/>
              <a:t>Возраст учащихся – 8-14 лет.</a:t>
            </a:r>
          </a:p>
          <a:p>
            <a:r>
              <a:rPr lang="ru-RU" dirty="0" smtClean="0"/>
              <a:t>Наполняемость группы – 10-12 человек.</a:t>
            </a:r>
          </a:p>
          <a:p>
            <a:r>
              <a:rPr lang="ru-RU" dirty="0" smtClean="0"/>
              <a:t>Количество часов в неделю – 6 часов, в год – 216.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3834" y="214290"/>
            <a:ext cx="1343025" cy="1019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175">
              <a:buNone/>
            </a:pPr>
            <a:r>
              <a:rPr lang="ru-RU" dirty="0" smtClean="0"/>
              <a:t>обучение искусству вязания крючком, пробуждение в обучающихся эстетического вкуса, привитие творческого отношения к выполняемой работе.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3834" y="214290"/>
            <a:ext cx="1343025" cy="1019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Обучающие:</a:t>
            </a:r>
            <a:endParaRPr lang="ru-RU" dirty="0" smtClean="0"/>
          </a:p>
          <a:p>
            <a:pPr lvl="0"/>
            <a:r>
              <a:rPr lang="ru-RU" dirty="0" smtClean="0"/>
              <a:t>Развитие познавательного интереса к искусству вязания крючком;</a:t>
            </a:r>
          </a:p>
          <a:p>
            <a:pPr lvl="0"/>
            <a:r>
              <a:rPr lang="ru-RU" dirty="0" smtClean="0"/>
              <a:t>Приобретение знаний по видам пряжи, инструментов, необходимых в работе, умений и навыков по правильному их использованию и подбору;</a:t>
            </a:r>
          </a:p>
          <a:p>
            <a:pPr lvl="0"/>
            <a:r>
              <a:rPr lang="ru-RU" dirty="0" smtClean="0"/>
              <a:t>Приобретение знаний, умений и навыков выполнения основных приемов вязания крючком, навыкам безопасного труда;</a:t>
            </a:r>
          </a:p>
          <a:p>
            <a:pPr lvl="0"/>
            <a:r>
              <a:rPr lang="ru-RU" dirty="0" smtClean="0"/>
              <a:t>Приобретение знаний условного обозначения основных приемов вязания, навыков по чтению схем и умений ими пользоваться;</a:t>
            </a:r>
          </a:p>
          <a:p>
            <a:pPr lvl="0"/>
            <a:r>
              <a:rPr lang="ru-RU" dirty="0" smtClean="0"/>
              <a:t>Приобретение навыков сборки и оформления готового изделия.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3834" y="214290"/>
            <a:ext cx="1343025" cy="10191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Воспитательные:</a:t>
            </a:r>
          </a:p>
          <a:p>
            <a:pPr>
              <a:buNone/>
            </a:pPr>
            <a:r>
              <a:rPr lang="ru-RU" dirty="0" smtClean="0"/>
              <a:t>Формирование у обучающихся </a:t>
            </a:r>
          </a:p>
          <a:p>
            <a:r>
              <a:rPr lang="ru-RU" dirty="0" smtClean="0"/>
              <a:t>культуры общения и поведения; </a:t>
            </a:r>
          </a:p>
          <a:p>
            <a:r>
              <a:rPr lang="ru-RU" dirty="0" smtClean="0"/>
              <a:t>навыков здорового образа жизни; </a:t>
            </a:r>
          </a:p>
          <a:p>
            <a:r>
              <a:rPr lang="ru-RU" dirty="0" smtClean="0"/>
              <a:t>ответственного отношения к выполняемой работе;</a:t>
            </a:r>
          </a:p>
          <a:p>
            <a:r>
              <a:rPr lang="ru-RU" dirty="0" smtClean="0"/>
              <a:t>навыков экономичного отношения к используемым материалам;</a:t>
            </a:r>
          </a:p>
          <a:p>
            <a:r>
              <a:rPr lang="ru-RU" dirty="0" smtClean="0"/>
              <a:t>стремления к бережному природопользованию.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3834" y="214290"/>
            <a:ext cx="1343025" cy="10191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Развивающие:</a:t>
            </a:r>
            <a:endParaRPr lang="ru-RU" dirty="0" smtClean="0"/>
          </a:p>
          <a:p>
            <a:pPr lvl="0"/>
            <a:r>
              <a:rPr lang="ru-RU" dirty="0" smtClean="0"/>
              <a:t>Развитие деловых качеств: трудолюбие, аккуратность, усидчивость, терпение, умение довести начатое дело до конца, взаимопомощь при выполнении работы;</a:t>
            </a:r>
          </a:p>
          <a:p>
            <a:pPr lvl="0"/>
            <a:r>
              <a:rPr lang="ru-RU" dirty="0" smtClean="0"/>
              <a:t>Развитие индивидуальных творческих способностей;</a:t>
            </a:r>
          </a:p>
          <a:p>
            <a:pPr lvl="0"/>
            <a:r>
              <a:rPr lang="ru-RU" dirty="0" smtClean="0"/>
              <a:t>Способствовать развитию внимания, моторных навыков, фантазии, творческих способностей;</a:t>
            </a:r>
          </a:p>
          <a:p>
            <a:pPr lvl="0"/>
            <a:r>
              <a:rPr lang="ru-RU" dirty="0" smtClean="0"/>
              <a:t>Развитие мотивации личности к познанию и творчеству.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ysClr val="windowText" lastClr="000000"/>
      </a:dk1>
      <a:lt1>
        <a:sysClr val="window" lastClr="FFFFFF"/>
      </a:lt1>
      <a:dk2>
        <a:srgbClr val="FCBA8A"/>
      </a:dk2>
      <a:lt2>
        <a:srgbClr val="F4E7ED"/>
      </a:lt2>
      <a:accent1>
        <a:srgbClr val="B83D68"/>
      </a:accent1>
      <a:accent2>
        <a:srgbClr val="EBA686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244</Words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Образовательная программа дополнительного образования детей «Мастерская  Марьи – искусницы» </vt:lpstr>
      <vt:lpstr>Общие сведения об учебной группе. </vt:lpstr>
      <vt:lpstr>Цель программы:</vt:lpstr>
      <vt:lpstr>Задачи:</vt:lpstr>
      <vt:lpstr>Задачи:</vt:lpstr>
      <vt:lpstr>Задачи: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дополнительного образования детей «Мастерская  Марьи – искусницы» </dc:title>
  <cp:lastModifiedBy>Киса</cp:lastModifiedBy>
  <cp:revision>5</cp:revision>
  <dcterms:modified xsi:type="dcterms:W3CDTF">2009-03-04T16:12:15Z</dcterms:modified>
</cp:coreProperties>
</file>