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429F427-32D3-46EC-86D0-74A5A44F8A2E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D7347D-756B-487D-93FF-698E10166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F4BB-915C-4650-9C8A-C8C472E00F79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962A-38AE-4CB5-A8C8-2B89E13F4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27ED79-6D82-4E50-A16C-4CE9787064DF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331B4F1-502E-4158-908D-DFD8DFE03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C46C-71D1-4D2A-8337-92AB5B2E5DE1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0194-39F9-48D5-922B-11ECF3E26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437FA0-C2D2-4BBC-9AA8-9E4161E386AE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AD5B3F-5900-4076-96A4-78CF35172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452E2-91FD-415E-9667-87D68026AD26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885A8-FF8E-4258-8507-D556A699D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CFFB-2ABC-4219-8B01-8B3BE2B74089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3E41-A945-4AEC-B1D3-77BD0C730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80F4-3346-40ED-98E0-6A3DA9AACF04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F1DA-5823-4AF6-846A-EA74DB755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8269-868E-42BC-8F43-584F863618CE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0F6D-94E0-4CC9-9A38-691793577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5172-E250-4CAE-8C18-52C931E1AFF8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1882-393A-4E9C-B968-1466BEE06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1A1F19-8F6D-400B-9263-4B2BA27F5848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35CD82-455D-4E0B-97F4-90DC34A73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1E46335-CECB-4134-BE74-9BF2569D24AF}" type="datetimeFigureOut">
              <a:rPr lang="ru-RU"/>
              <a:pPr>
                <a:defRPr/>
              </a:pPr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E40620-5F2D-4871-AD47-253576767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6" r:id="rId9"/>
    <p:sldLayoutId id="2147483737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Педагогический проект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ru-RU" smtClean="0"/>
              <a:t>«Патриотический клуб выходного дня, как эффективная форма работы с родителями»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Мероприятия ,проведенные в рамках  работы </a:t>
            </a:r>
            <a:br>
              <a:rPr lang="ru-RU" sz="2400" dirty="0" smtClean="0"/>
            </a:br>
            <a:r>
              <a:rPr lang="ru-RU" sz="2400" dirty="0" smtClean="0"/>
              <a:t>«патриотического клуба выходного дня»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23241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Спортивно-туристическое направление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1.Мини-футбол ( для девочек – «</a:t>
            </a:r>
            <a:r>
              <a:rPr lang="ru-RU" sz="1800" dirty="0" err="1" smtClean="0"/>
              <a:t>Добробол</a:t>
            </a:r>
            <a:r>
              <a:rPr lang="ru-RU" sz="1800" dirty="0" smtClean="0"/>
              <a:t>» 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2.Туристическая полоса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3.Конкурс патентов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4.Картография</a:t>
            </a:r>
            <a:endParaRPr lang="ru-RU" sz="1800" dirty="0"/>
          </a:p>
        </p:txBody>
      </p:sp>
      <p:pic>
        <p:nvPicPr>
          <p:cNvPr id="22531" name="Picture 4" descr="C:\Users\Тимур\Pictures\Жанна\IMG_322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36480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C:\Users\Тимур\Pictures\Жанна\IMG_325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538" y="4005263"/>
            <a:ext cx="3576637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Творческое направление </a:t>
            </a: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7239000" cy="3962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1.Конкурс народной песни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2.Конкурс патриотической песни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3.Кулинарная походная ярмарка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4.Конкурс точек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5.Игротека</a:t>
            </a:r>
          </a:p>
        </p:txBody>
      </p:sp>
      <p:pic>
        <p:nvPicPr>
          <p:cNvPr id="23555" name="Picture 2" descr="C:\Users\Тимур\Pictures\Жанна\IMG_315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6025" y="3500438"/>
            <a:ext cx="4319588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Интеллектуальное направление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1.Литературный ринг ( Представление литературного произведения 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2.Страницы истории( интеллектуальные бои родителей и детей в командах)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3.Историческая ролевая игра «Древняя Русь»</a:t>
            </a:r>
          </a:p>
        </p:txBody>
      </p:sp>
      <p:pic>
        <p:nvPicPr>
          <p:cNvPr id="24579" name="Picture 2" descr="C:\Users\Тимур\Pictures\Жанна\IMG_312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374491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Военно – прикладное      направление </a:t>
            </a: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1.Бои на рогатках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2.Фехтование ( для девочек- стрельба из лука)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3.Стрельба из пневматики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4.Снайпер</a:t>
            </a:r>
          </a:p>
        </p:txBody>
      </p:sp>
      <p:pic>
        <p:nvPicPr>
          <p:cNvPr id="25603" name="Picture 2" descr="C:\Users\Тимур\Pictures\Жанна\IMG_328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3860800"/>
            <a:ext cx="384016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Результаты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В процессе реализации программы получены следующие результаты: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 руководители проекта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-ближе познакомились с семьями учеников;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- помогли родителям в решении насущных проблем воспитания детей;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- овладели новыми формами взаимодействия с ребёнком и его семьёй.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 Родители учеников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-  получили опыт позитивного общения между членами семьи, укрепления связи между поколениями в каждой конкретной семье через совместное творчество и досуг;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научились замечать и принимать индивидуальные проявления ребёнка, его способности и возможности.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 Дети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Получили возможность  проявить свои способности и свойства характера;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Учились позитивному взаимодействию с семьёй в обстановке творческого поиска;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Учились принимать решения  и брать на себя ответственность, болеть за свою семью, сопереживать и помогать другим;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Проявили неподдельный интерес к истории своего народа.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239000" cy="127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0722" name="Содержимое 6"/>
          <p:cNvSpPr>
            <a:spLocks noGrp="1"/>
          </p:cNvSpPr>
          <p:nvPr>
            <p:ph idx="1"/>
          </p:nvPr>
        </p:nvSpPr>
        <p:spPr>
          <a:xfrm>
            <a:off x="457200" y="4724400"/>
            <a:ext cx="7239000" cy="1731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5400" i="1" smtClean="0">
              <a:solidFill>
                <a:srgbClr val="92D050"/>
              </a:solidFill>
              <a:latin typeface="Gabriola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127" y="266665"/>
            <a:ext cx="7139118" cy="11367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Авторы проекта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type="body" idx="1"/>
          </p:nvPr>
        </p:nvSpPr>
        <p:spPr>
          <a:xfrm>
            <a:off x="2627313" y="1628775"/>
            <a:ext cx="5257800" cy="2087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300" smtClean="0"/>
              <a:t>     </a:t>
            </a:r>
            <a:r>
              <a:rPr lang="ru-RU" sz="2400" b="1" smtClean="0">
                <a:solidFill>
                  <a:schemeClr val="tx2"/>
                </a:solidFill>
                <a:latin typeface="Monotype Corsiva" pitchFamily="66" charset="0"/>
              </a:rPr>
              <a:t>Барденкова Ирина Ивановна, учитель начальных классов ,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chemeClr val="tx2"/>
                </a:solidFill>
                <a:latin typeface="Monotype Corsiva" pitchFamily="66" charset="0"/>
              </a:rPr>
              <a:t>    МБУ сош №13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r>
              <a:rPr lang="ru-RU" sz="1300" smtClean="0"/>
              <a:t/>
            </a:r>
            <a:br>
              <a:rPr lang="ru-RU" sz="1300" smtClean="0"/>
            </a:br>
            <a:r>
              <a:rPr lang="ru-RU" sz="1300" smtClean="0"/>
              <a:t/>
            </a:r>
            <a:br>
              <a:rPr lang="ru-RU" sz="1300" smtClean="0"/>
            </a:br>
            <a:r>
              <a:rPr lang="ru-RU" sz="1300" smtClean="0"/>
              <a:t/>
            </a:r>
            <a:br>
              <a:rPr lang="ru-RU" sz="1300" smtClean="0"/>
            </a:br>
            <a:endParaRPr lang="ru-RU" sz="1300" smtClean="0"/>
          </a:p>
        </p:txBody>
      </p:sp>
      <p:pic>
        <p:nvPicPr>
          <p:cNvPr id="14339" name="Picture 2" descr="C:\Users\Тимур\Pictures\я мама папа\x_e9446d8f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3933825"/>
            <a:ext cx="2052638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DSC0856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484313"/>
            <a:ext cx="2087563" cy="2881312"/>
          </a:xfrm>
        </p:spPr>
      </p:pic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395288" y="5013325"/>
            <a:ext cx="5400675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2400" b="1">
                <a:solidFill>
                  <a:schemeClr val="tx2"/>
                </a:solidFill>
                <a:latin typeface="Monotype Corsiva" pitchFamily="66" charset="0"/>
              </a:rPr>
              <a:t>Акрамова Татьяна Викторовна ,</a:t>
            </a:r>
            <a:br>
              <a:rPr lang="ru-RU" sz="2400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sz="2400" b="1">
                <a:solidFill>
                  <a:schemeClr val="tx2"/>
                </a:solidFill>
                <a:latin typeface="Monotype Corsiva" pitchFamily="66" charset="0"/>
              </a:rPr>
              <a:t>учитель начальных классов,</a:t>
            </a:r>
            <a:br>
              <a:rPr lang="ru-RU" sz="2400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sz="2400" b="1">
                <a:solidFill>
                  <a:schemeClr val="tx2"/>
                </a:solidFill>
                <a:latin typeface="Monotype Corsiva" pitchFamily="66" charset="0"/>
              </a:rPr>
              <a:t>МБУ сош №13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ru-RU" b="1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39750" y="1052513"/>
            <a:ext cx="7239000" cy="48466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Семья - главный передатчик связи поколений , причастности к истории с помощью соблюдения традиций , культурных норм и духовных ценностей.</a:t>
            </a:r>
          </a:p>
        </p:txBody>
      </p:sp>
      <p:pic>
        <p:nvPicPr>
          <p:cNvPr id="15363" name="Picture 4" descr="E:\Жанна\IMG_329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3284538"/>
            <a:ext cx="4392613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Актуальность проблемы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7239000" cy="48466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smtClean="0"/>
              <a:t>  Современное общество диктует необходимость поиска новых эффективных форм взаимодействия семьи и школы. Организация совместного досуга через патриотический клуб выходного дня - один из наиболее доступных и оптимальных методов.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создания клуба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412875"/>
            <a:ext cx="7239000" cy="484663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Традиции формируются из радостного или печального значимого события. Традиции, заложенные в основу работы нашего клуба берут начала из товарищеского дружеского общения офицерского состава Русской Императорской Армии. Слово «русский» определяет суть и смысл всех проводимых мероприятий. Ребят вокруг много, но мало кто из них знает историю России и патриотов своего Отечества. Мы хотим ознакомиться  с Россией прошлого и настоящего, а заодно и подружить родителей.  Так родилась идея создания Патриотического клуба выходного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дня для ребят и их родителей. 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Развитие социальной активности семьи через включение её в практически направленную деятельность воспитания  детей в национально- патриотическом духе, повышение её авторитета в обществе.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557338"/>
            <a:ext cx="7239000" cy="4845050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- организация семейного досуга в выходные дни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- воспитание культуры семейных отношений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- охрана физического и психического здоровья семьи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- освоение детьми положительного социального опыта, социальных ролей и установок, выработка целостных ориентаций, положительных социальных качеств личности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- сохранение у ребят исторической памяти 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- совместная работа служб, направленных на работу с семьей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Условия работы клуба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Comic Sans MS" pitchFamily="66" charset="0"/>
              </a:rPr>
              <a:t>-</a:t>
            </a:r>
            <a:r>
              <a:rPr lang="ru-RU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ru-RU" smtClean="0"/>
              <a:t>заседания клуба по согласованию с родителями детей проводятся 1 раз в месяц ( по воскресеньям);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работа клуба проводится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согласно плана мероприятий;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тематика заседаний должна  затрагивать различные направления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Направления работы клуба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Спортивно-туристическое</a:t>
            </a:r>
          </a:p>
          <a:p>
            <a:pPr eaLnBrk="1" hangingPunct="1"/>
            <a:r>
              <a:rPr lang="ru-RU" smtClean="0"/>
              <a:t>Военно-прикладное</a:t>
            </a:r>
          </a:p>
          <a:p>
            <a:pPr eaLnBrk="1" hangingPunct="1"/>
            <a:r>
              <a:rPr lang="ru-RU" smtClean="0"/>
              <a:t>Художественно-эстетическое</a:t>
            </a:r>
          </a:p>
          <a:p>
            <a:pPr eaLnBrk="1" hangingPunct="1"/>
            <a:r>
              <a:rPr lang="ru-RU" smtClean="0"/>
              <a:t>Интеллектуальное</a:t>
            </a:r>
          </a:p>
          <a:p>
            <a:pPr eaLnBrk="1" hangingPunct="1"/>
            <a:r>
              <a:rPr lang="ru-RU" smtClean="0"/>
              <a:t>Творческое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1507" name="Picture 2" descr="C:\Users\Тимур\Pictures\Жанна\IMG_310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6675" y="3716338"/>
            <a:ext cx="39354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674</TotalTime>
  <Words>488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Педагогический проект</vt:lpstr>
      <vt:lpstr>Авторы проекта</vt:lpstr>
      <vt:lpstr>Семья</vt:lpstr>
      <vt:lpstr>Актуальность проблемы</vt:lpstr>
      <vt:lpstr>История создания клуба</vt:lpstr>
      <vt:lpstr>Цель</vt:lpstr>
      <vt:lpstr>задачи</vt:lpstr>
      <vt:lpstr>Условия работы клуба</vt:lpstr>
      <vt:lpstr>Направления работы клуба</vt:lpstr>
      <vt:lpstr>Мероприятия ,проведенные в рамках  работы  «патриотического клуба выходного дня» </vt:lpstr>
      <vt:lpstr>Творческое направление </vt:lpstr>
      <vt:lpstr>Интеллектуальное направление</vt:lpstr>
      <vt:lpstr>Военно – прикладное      направление </vt:lpstr>
      <vt:lpstr>Результаты работы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Тимур</dc:creator>
  <cp:lastModifiedBy>юзер</cp:lastModifiedBy>
  <cp:revision>71</cp:revision>
  <dcterms:created xsi:type="dcterms:W3CDTF">2012-03-03T07:40:09Z</dcterms:created>
  <dcterms:modified xsi:type="dcterms:W3CDTF">2015-02-03T14:18:31Z</dcterms:modified>
</cp:coreProperties>
</file>