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2" r:id="rId11"/>
    <p:sldId id="273" r:id="rId12"/>
    <p:sldId id="27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82A4-8CF8-461E-870B-2F0522DC1D99}" type="datetimeFigureOut">
              <a:rPr lang="ru-RU" smtClean="0"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41788-71C8-4355-8473-48235EEB3C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82A4-8CF8-461E-870B-2F0522DC1D99}" type="datetimeFigureOut">
              <a:rPr lang="ru-RU" smtClean="0"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41788-71C8-4355-8473-48235EEB3C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82A4-8CF8-461E-870B-2F0522DC1D99}" type="datetimeFigureOut">
              <a:rPr lang="ru-RU" smtClean="0"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41788-71C8-4355-8473-48235EEB3C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82A4-8CF8-461E-870B-2F0522DC1D99}" type="datetimeFigureOut">
              <a:rPr lang="ru-RU" smtClean="0"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41788-71C8-4355-8473-48235EEB3C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82A4-8CF8-461E-870B-2F0522DC1D99}" type="datetimeFigureOut">
              <a:rPr lang="ru-RU" smtClean="0"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41788-71C8-4355-8473-48235EEB3C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82A4-8CF8-461E-870B-2F0522DC1D99}" type="datetimeFigureOut">
              <a:rPr lang="ru-RU" smtClean="0"/>
              <a:t>05.11.2012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41788-71C8-4355-8473-48235EEB3C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82A4-8CF8-461E-870B-2F0522DC1D99}" type="datetimeFigureOut">
              <a:rPr lang="ru-RU" smtClean="0"/>
              <a:t>05.11.2012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41788-71C8-4355-8473-48235EEB3C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82A4-8CF8-461E-870B-2F0522DC1D99}" type="datetimeFigureOut">
              <a:rPr lang="ru-RU" smtClean="0"/>
              <a:t>05.11.2012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41788-71C8-4355-8473-48235EEB3C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82A4-8CF8-461E-870B-2F0522DC1D99}" type="datetimeFigureOut">
              <a:rPr lang="ru-RU" smtClean="0"/>
              <a:t>05.11.2012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41788-71C8-4355-8473-48235EEB3C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82A4-8CF8-461E-870B-2F0522DC1D99}" type="datetimeFigureOut">
              <a:rPr lang="ru-RU" smtClean="0"/>
              <a:t>05.11.2012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41788-71C8-4355-8473-48235EEB3C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82A4-8CF8-461E-870B-2F0522DC1D99}" type="datetimeFigureOut">
              <a:rPr lang="ru-RU" smtClean="0"/>
              <a:t>05.11.2012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41788-71C8-4355-8473-48235EEB3C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682A4-8CF8-461E-870B-2F0522DC1D99}" type="datetimeFigureOut">
              <a:rPr lang="ru-RU" smtClean="0"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41788-71C8-4355-8473-48235EEB3C4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71604" y="5572140"/>
            <a:ext cx="55631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История шашек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57166"/>
            <a:ext cx="5191153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286388"/>
            <a:ext cx="87154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 smtClean="0">
                <a:solidFill>
                  <a:schemeClr val="accent5">
                    <a:lumMod val="50000"/>
                  </a:schemeClr>
                </a:solidFill>
              </a:rPr>
              <a:t>Шашки на Руси назывались тавлеями. В средние века простой народ очень любил эту игру.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5122" name="Picture 2" descr="J:\111111\be78fdfd854abe4e12ac4ee7008085f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428604"/>
            <a:ext cx="6882749" cy="485776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0800000" flipV="1">
            <a:off x="-64" y="5111605"/>
            <a:ext cx="91440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>
                <a:solidFill>
                  <a:schemeClr val="accent1">
                    <a:lumMod val="50000"/>
                  </a:schemeClr>
                </a:solidFill>
              </a:rPr>
              <a:t>Популярность шашек росла, и, </a:t>
            </a:r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</a:rPr>
              <a:t>в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Италии, в 1985 г. </a:t>
            </a:r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</a:rPr>
              <a:t>был организован первый международный чемпионат. </a:t>
            </a:r>
            <a:endParaRPr lang="ru-RU" sz="32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194" name="Picture 2" descr="J:\111111\braz87-mon-kav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71480"/>
            <a:ext cx="7143800" cy="435771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85776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В </a:t>
            </a:r>
            <a:r>
              <a:rPr lang="ru-RU" sz="3200" dirty="0"/>
              <a:t>итоге едиными для всех (международными) стали 100-клеточные шашки. Эти шашки зародились во Франции в конце XVIII в.</a:t>
            </a:r>
          </a:p>
        </p:txBody>
      </p:sp>
      <p:pic>
        <p:nvPicPr>
          <p:cNvPr id="9218" name="Picture 2" descr="J:\111111\220px-International_draugh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5870" y="428604"/>
            <a:ext cx="5843262" cy="414340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4000504"/>
            <a:ext cx="81439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 smtClean="0">
                <a:solidFill>
                  <a:schemeClr val="accent6">
                    <a:lumMod val="50000"/>
                  </a:schemeClr>
                </a:solidFill>
              </a:rPr>
              <a:t>Игры, похожие на шашки, т.е. которые велись </a:t>
            </a:r>
            <a:r>
              <a:rPr lang="ru-RU" sz="3200" i="1" dirty="0">
                <a:solidFill>
                  <a:schemeClr val="accent6">
                    <a:lumMod val="50000"/>
                  </a:schemeClr>
                </a:solidFill>
              </a:rPr>
              <a:t>на поле с нанесённой на ней сеткой, одинаковыми </a:t>
            </a:r>
            <a:r>
              <a:rPr lang="ru-RU" sz="3200" i="1" dirty="0" smtClean="0">
                <a:solidFill>
                  <a:schemeClr val="accent6">
                    <a:lumMod val="50000"/>
                  </a:schemeClr>
                </a:solidFill>
              </a:rPr>
              <a:t>фигурами,</a:t>
            </a:r>
            <a:endParaRPr lang="ru-RU" sz="3200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3200" i="1" dirty="0" smtClean="0">
                <a:solidFill>
                  <a:schemeClr val="accent6">
                    <a:lumMod val="50000"/>
                  </a:schemeClr>
                </a:solidFill>
              </a:rPr>
              <a:t>известны с глубокой древности. </a:t>
            </a:r>
            <a:endParaRPr lang="ru-RU" sz="32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-857280"/>
            <a:ext cx="6654805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5286388"/>
            <a:ext cx="80724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>
                <a:solidFill>
                  <a:schemeClr val="tx2">
                    <a:lumMod val="50000"/>
                  </a:schemeClr>
                </a:solidFill>
              </a:rPr>
              <a:t>Такую игру обнаружили археологи при раскопках в Египте. </a:t>
            </a:r>
          </a:p>
        </p:txBody>
      </p:sp>
      <p:pic>
        <p:nvPicPr>
          <p:cNvPr id="1026" name="Picture 2" descr="J:\111111\1393647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0"/>
            <a:ext cx="7219950" cy="49149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42" y="5429264"/>
            <a:ext cx="85010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>
                <a:solidFill>
                  <a:schemeClr val="accent6">
                    <a:lumMod val="50000"/>
                  </a:schemeClr>
                </a:solidFill>
              </a:rPr>
              <a:t>Что-то на подобии существовало в Греции, Лидии, Фригии и в ряде других </a:t>
            </a:r>
            <a:r>
              <a:rPr lang="ru-RU" sz="3200" i="1" dirty="0" smtClean="0">
                <a:solidFill>
                  <a:schemeClr val="accent6">
                    <a:lumMod val="50000"/>
                  </a:schemeClr>
                </a:solidFill>
              </a:rPr>
              <a:t>государств.</a:t>
            </a:r>
            <a:endParaRPr lang="ru-RU" sz="32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0" name="Picture 2" descr="J:\111111\4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1363" y="147423"/>
            <a:ext cx="3289396" cy="521040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28834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 Риме играли в «латрункули», возможно, что эта игра — одна из прародителей современных шашек.</a:t>
            </a:r>
            <a:endParaRPr lang="ru-RU" sz="32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074" name="Picture 2" descr="J:\111111\35135835_Alma_Tadema_Catullus_at_Lesbi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0"/>
            <a:ext cx="6657975" cy="47148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0800000" flipV="1">
            <a:off x="500034" y="5183043"/>
            <a:ext cx="80724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 smtClean="0">
                <a:solidFill>
                  <a:schemeClr val="accent2">
                    <a:lumMod val="50000"/>
                  </a:schemeClr>
                </a:solidFill>
              </a:rPr>
              <a:t>Другая версия </a:t>
            </a:r>
            <a:r>
              <a:rPr lang="ru-RU" sz="3200" i="1" dirty="0">
                <a:solidFill>
                  <a:schemeClr val="accent2">
                    <a:lumMod val="50000"/>
                  </a:schemeClr>
                </a:solidFill>
              </a:rPr>
              <a:t>гласит, что эта игра произошла от мавританской игры «</a:t>
            </a:r>
            <a:r>
              <a:rPr lang="ru-RU" sz="3200" i="1" dirty="0" err="1">
                <a:solidFill>
                  <a:schemeClr val="accent2">
                    <a:lumMod val="50000"/>
                  </a:schemeClr>
                </a:solidFill>
              </a:rPr>
              <a:t>алькерк</a:t>
            </a:r>
            <a:r>
              <a:rPr lang="ru-RU" sz="3200" i="1" dirty="0" smtClean="0">
                <a:solidFill>
                  <a:schemeClr val="accent2">
                    <a:lumMod val="50000"/>
                  </a:schemeClr>
                </a:solidFill>
              </a:rPr>
              <a:t>».</a:t>
            </a:r>
            <a:endParaRPr lang="ru-RU" sz="32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57166"/>
            <a:ext cx="6042047" cy="4714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28834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>
                <a:solidFill>
                  <a:schemeClr val="accent3">
                    <a:lumMod val="50000"/>
                  </a:schemeClr>
                </a:solidFill>
              </a:rPr>
              <a:t>В средние века каждый рыцарь в Европе должен был уметь играть в шашки, это было частью его воспитания. </a:t>
            </a:r>
          </a:p>
        </p:txBody>
      </p:sp>
      <p:pic>
        <p:nvPicPr>
          <p:cNvPr id="4098" name="Picture 2" descr="J:\111111\shach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0"/>
            <a:ext cx="4143384" cy="496285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518898"/>
            <a:ext cx="8786842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>
                <a:solidFill>
                  <a:schemeClr val="tx2">
                    <a:lumMod val="75000"/>
                  </a:schemeClr>
                </a:solidFill>
              </a:rPr>
              <a:t>Наиболее ранние шашки в Киеве известны с IX—XII столетия. В древнем Киеве шашки изготовляли из различных материалов — стекла, кости, глины.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170" name="Picture 2" descr="J:\111111\shedrov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428604"/>
            <a:ext cx="4762500" cy="4038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85789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C00000"/>
                </a:solidFill>
              </a:rPr>
              <a:t>Император Петр I любил поиграть в шашки. </a:t>
            </a:r>
            <a:endParaRPr lang="ru-RU" sz="3200" i="1" dirty="0">
              <a:solidFill>
                <a:srgbClr val="C00000"/>
              </a:solidFill>
            </a:endParaRPr>
          </a:p>
        </p:txBody>
      </p:sp>
      <p:pic>
        <p:nvPicPr>
          <p:cNvPr id="6146" name="Picture 2" descr="J:\111111\assamble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306707" cy="53578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189</Words>
  <Application>Microsoft Office PowerPoint</Application>
  <PresentationFormat>Экран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Анатолий</dc:creator>
  <cp:lastModifiedBy>Анатолий</cp:lastModifiedBy>
  <cp:revision>1</cp:revision>
  <dcterms:created xsi:type="dcterms:W3CDTF">2012-11-05T08:50:43Z</dcterms:created>
  <dcterms:modified xsi:type="dcterms:W3CDTF">2012-11-05T08:57:06Z</dcterms:modified>
</cp:coreProperties>
</file>