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93" r:id="rId3"/>
    <p:sldId id="259" r:id="rId4"/>
    <p:sldId id="262" r:id="rId5"/>
    <p:sldId id="263" r:id="rId6"/>
    <p:sldId id="258" r:id="rId7"/>
    <p:sldId id="264" r:id="rId8"/>
    <p:sldId id="265" r:id="rId9"/>
    <p:sldId id="261" r:id="rId10"/>
    <p:sldId id="260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90" r:id="rId34"/>
    <p:sldId id="291" r:id="rId35"/>
    <p:sldId id="288" r:id="rId36"/>
    <p:sldId id="289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10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image" Target="../media/image16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12" Type="http://schemas.openxmlformats.org/officeDocument/2006/relationships/image" Target="../media/image15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11" Type="http://schemas.openxmlformats.org/officeDocument/2006/relationships/image" Target="../media/image14.wmf"/><Relationship Id="rId5" Type="http://schemas.openxmlformats.org/officeDocument/2006/relationships/image" Target="../media/image8.wmf"/><Relationship Id="rId10" Type="http://schemas.openxmlformats.org/officeDocument/2006/relationships/image" Target="../media/image13.wmf"/><Relationship Id="rId4" Type="http://schemas.openxmlformats.org/officeDocument/2006/relationships/image" Target="../media/image7.wmf"/><Relationship Id="rId9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13" Type="http://schemas.openxmlformats.org/officeDocument/2006/relationships/image" Target="../media/image73.wmf"/><Relationship Id="rId18" Type="http://schemas.openxmlformats.org/officeDocument/2006/relationships/image" Target="../media/image104.wmf"/><Relationship Id="rId26" Type="http://schemas.openxmlformats.org/officeDocument/2006/relationships/image" Target="../media/image68.wmf"/><Relationship Id="rId3" Type="http://schemas.openxmlformats.org/officeDocument/2006/relationships/image" Target="../media/image61.wmf"/><Relationship Id="rId21" Type="http://schemas.openxmlformats.org/officeDocument/2006/relationships/image" Target="../media/image81.wmf"/><Relationship Id="rId7" Type="http://schemas.openxmlformats.org/officeDocument/2006/relationships/image" Target="../media/image65.wmf"/><Relationship Id="rId12" Type="http://schemas.openxmlformats.org/officeDocument/2006/relationships/image" Target="../media/image72.wmf"/><Relationship Id="rId17" Type="http://schemas.openxmlformats.org/officeDocument/2006/relationships/image" Target="../media/image103.wmf"/><Relationship Id="rId25" Type="http://schemas.openxmlformats.org/officeDocument/2006/relationships/image" Target="../media/image109.wmf"/><Relationship Id="rId2" Type="http://schemas.openxmlformats.org/officeDocument/2006/relationships/image" Target="../media/image60.wmf"/><Relationship Id="rId16" Type="http://schemas.openxmlformats.org/officeDocument/2006/relationships/image" Target="../media/image76.wmf"/><Relationship Id="rId20" Type="http://schemas.openxmlformats.org/officeDocument/2006/relationships/image" Target="../media/image80.wmf"/><Relationship Id="rId1" Type="http://schemas.openxmlformats.org/officeDocument/2006/relationships/image" Target="../media/image59.wmf"/><Relationship Id="rId6" Type="http://schemas.openxmlformats.org/officeDocument/2006/relationships/image" Target="../media/image64.wmf"/><Relationship Id="rId11" Type="http://schemas.openxmlformats.org/officeDocument/2006/relationships/image" Target="../media/image71.wmf"/><Relationship Id="rId24" Type="http://schemas.openxmlformats.org/officeDocument/2006/relationships/image" Target="../media/image108.wmf"/><Relationship Id="rId5" Type="http://schemas.openxmlformats.org/officeDocument/2006/relationships/image" Target="../media/image63.wmf"/><Relationship Id="rId15" Type="http://schemas.openxmlformats.org/officeDocument/2006/relationships/image" Target="../media/image75.wmf"/><Relationship Id="rId23" Type="http://schemas.openxmlformats.org/officeDocument/2006/relationships/image" Target="../media/image107.wmf"/><Relationship Id="rId10" Type="http://schemas.openxmlformats.org/officeDocument/2006/relationships/image" Target="../media/image102.wmf"/><Relationship Id="rId19" Type="http://schemas.openxmlformats.org/officeDocument/2006/relationships/image" Target="../media/image105.wmf"/><Relationship Id="rId4" Type="http://schemas.openxmlformats.org/officeDocument/2006/relationships/image" Target="../media/image62.wmf"/><Relationship Id="rId9" Type="http://schemas.openxmlformats.org/officeDocument/2006/relationships/image" Target="../media/image67.wmf"/><Relationship Id="rId14" Type="http://schemas.openxmlformats.org/officeDocument/2006/relationships/image" Target="../media/image74.wmf"/><Relationship Id="rId22" Type="http://schemas.openxmlformats.org/officeDocument/2006/relationships/image" Target="../media/image106.wmf"/><Relationship Id="rId27" Type="http://schemas.openxmlformats.org/officeDocument/2006/relationships/image" Target="../media/image69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wmf"/><Relationship Id="rId3" Type="http://schemas.openxmlformats.org/officeDocument/2006/relationships/image" Target="../media/image110.wmf"/><Relationship Id="rId7" Type="http://schemas.openxmlformats.org/officeDocument/2006/relationships/image" Target="../media/image91.wmf"/><Relationship Id="rId2" Type="http://schemas.openxmlformats.org/officeDocument/2006/relationships/image" Target="../media/image108.wmf"/><Relationship Id="rId1" Type="http://schemas.openxmlformats.org/officeDocument/2006/relationships/image" Target="../media/image59.wmf"/><Relationship Id="rId6" Type="http://schemas.openxmlformats.org/officeDocument/2006/relationships/image" Target="../media/image113.wmf"/><Relationship Id="rId11" Type="http://schemas.openxmlformats.org/officeDocument/2006/relationships/image" Target="../media/image117.wmf"/><Relationship Id="rId5" Type="http://schemas.openxmlformats.org/officeDocument/2006/relationships/image" Target="../media/image112.wmf"/><Relationship Id="rId10" Type="http://schemas.openxmlformats.org/officeDocument/2006/relationships/image" Target="../media/image116.wmf"/><Relationship Id="rId4" Type="http://schemas.openxmlformats.org/officeDocument/2006/relationships/image" Target="../media/image111.wmf"/><Relationship Id="rId9" Type="http://schemas.openxmlformats.org/officeDocument/2006/relationships/image" Target="../media/image115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wmf"/><Relationship Id="rId13" Type="http://schemas.openxmlformats.org/officeDocument/2006/relationships/image" Target="../media/image129.wmf"/><Relationship Id="rId18" Type="http://schemas.openxmlformats.org/officeDocument/2006/relationships/image" Target="../media/image74.wmf"/><Relationship Id="rId26" Type="http://schemas.openxmlformats.org/officeDocument/2006/relationships/image" Target="../media/image138.wmf"/><Relationship Id="rId39" Type="http://schemas.openxmlformats.org/officeDocument/2006/relationships/image" Target="../media/image149.wmf"/><Relationship Id="rId3" Type="http://schemas.openxmlformats.org/officeDocument/2006/relationships/image" Target="../media/image120.wmf"/><Relationship Id="rId21" Type="http://schemas.openxmlformats.org/officeDocument/2006/relationships/image" Target="../media/image134.wmf"/><Relationship Id="rId34" Type="http://schemas.openxmlformats.org/officeDocument/2006/relationships/image" Target="../media/image144.wmf"/><Relationship Id="rId7" Type="http://schemas.openxmlformats.org/officeDocument/2006/relationships/image" Target="../media/image65.wmf"/><Relationship Id="rId12" Type="http://schemas.openxmlformats.org/officeDocument/2006/relationships/image" Target="../media/image128.wmf"/><Relationship Id="rId17" Type="http://schemas.openxmlformats.org/officeDocument/2006/relationships/image" Target="../media/image132.wmf"/><Relationship Id="rId25" Type="http://schemas.openxmlformats.org/officeDocument/2006/relationships/image" Target="../media/image137.wmf"/><Relationship Id="rId33" Type="http://schemas.openxmlformats.org/officeDocument/2006/relationships/image" Target="../media/image143.wmf"/><Relationship Id="rId38" Type="http://schemas.openxmlformats.org/officeDocument/2006/relationships/image" Target="../media/image148.wmf"/><Relationship Id="rId2" Type="http://schemas.openxmlformats.org/officeDocument/2006/relationships/image" Target="../media/image119.wmf"/><Relationship Id="rId16" Type="http://schemas.openxmlformats.org/officeDocument/2006/relationships/image" Target="../media/image131.wmf"/><Relationship Id="rId20" Type="http://schemas.openxmlformats.org/officeDocument/2006/relationships/image" Target="../media/image76.wmf"/><Relationship Id="rId29" Type="http://schemas.openxmlformats.org/officeDocument/2006/relationships/image" Target="../media/image81.wmf"/><Relationship Id="rId41" Type="http://schemas.openxmlformats.org/officeDocument/2006/relationships/image" Target="../media/image151.wmf"/><Relationship Id="rId1" Type="http://schemas.openxmlformats.org/officeDocument/2006/relationships/image" Target="../media/image118.wmf"/><Relationship Id="rId6" Type="http://schemas.openxmlformats.org/officeDocument/2006/relationships/image" Target="../media/image123.wmf"/><Relationship Id="rId11" Type="http://schemas.openxmlformats.org/officeDocument/2006/relationships/image" Target="../media/image127.wmf"/><Relationship Id="rId24" Type="http://schemas.openxmlformats.org/officeDocument/2006/relationships/image" Target="../media/image136.wmf"/><Relationship Id="rId32" Type="http://schemas.openxmlformats.org/officeDocument/2006/relationships/image" Target="../media/image142.wmf"/><Relationship Id="rId37" Type="http://schemas.openxmlformats.org/officeDocument/2006/relationships/image" Target="../media/image147.wmf"/><Relationship Id="rId40" Type="http://schemas.openxmlformats.org/officeDocument/2006/relationships/image" Target="../media/image150.wmf"/><Relationship Id="rId5" Type="http://schemas.openxmlformats.org/officeDocument/2006/relationships/image" Target="../media/image122.wmf"/><Relationship Id="rId15" Type="http://schemas.openxmlformats.org/officeDocument/2006/relationships/image" Target="../media/image72.wmf"/><Relationship Id="rId23" Type="http://schemas.openxmlformats.org/officeDocument/2006/relationships/image" Target="../media/image75.wmf"/><Relationship Id="rId28" Type="http://schemas.openxmlformats.org/officeDocument/2006/relationships/image" Target="../media/image139.wmf"/><Relationship Id="rId36" Type="http://schemas.openxmlformats.org/officeDocument/2006/relationships/image" Target="../media/image146.wmf"/><Relationship Id="rId10" Type="http://schemas.openxmlformats.org/officeDocument/2006/relationships/image" Target="../media/image126.wmf"/><Relationship Id="rId19" Type="http://schemas.openxmlformats.org/officeDocument/2006/relationships/image" Target="../media/image133.wmf"/><Relationship Id="rId31" Type="http://schemas.openxmlformats.org/officeDocument/2006/relationships/image" Target="../media/image141.wmf"/><Relationship Id="rId4" Type="http://schemas.openxmlformats.org/officeDocument/2006/relationships/image" Target="../media/image121.wmf"/><Relationship Id="rId9" Type="http://schemas.openxmlformats.org/officeDocument/2006/relationships/image" Target="../media/image125.wmf"/><Relationship Id="rId14" Type="http://schemas.openxmlformats.org/officeDocument/2006/relationships/image" Target="../media/image130.wmf"/><Relationship Id="rId22" Type="http://schemas.openxmlformats.org/officeDocument/2006/relationships/image" Target="../media/image135.wmf"/><Relationship Id="rId27" Type="http://schemas.openxmlformats.org/officeDocument/2006/relationships/image" Target="../media/image80.wmf"/><Relationship Id="rId30" Type="http://schemas.openxmlformats.org/officeDocument/2006/relationships/image" Target="../media/image140.wmf"/><Relationship Id="rId35" Type="http://schemas.openxmlformats.org/officeDocument/2006/relationships/image" Target="../media/image145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13" Type="http://schemas.openxmlformats.org/officeDocument/2006/relationships/image" Target="../media/image128.wmf"/><Relationship Id="rId18" Type="http://schemas.openxmlformats.org/officeDocument/2006/relationships/image" Target="../media/image132.wmf"/><Relationship Id="rId26" Type="http://schemas.openxmlformats.org/officeDocument/2006/relationships/image" Target="../media/image154.wmf"/><Relationship Id="rId3" Type="http://schemas.openxmlformats.org/officeDocument/2006/relationships/image" Target="../media/image119.wmf"/><Relationship Id="rId21" Type="http://schemas.openxmlformats.org/officeDocument/2006/relationships/image" Target="../media/image76.wmf"/><Relationship Id="rId34" Type="http://schemas.openxmlformats.org/officeDocument/2006/relationships/image" Target="../media/image145.wmf"/><Relationship Id="rId7" Type="http://schemas.openxmlformats.org/officeDocument/2006/relationships/image" Target="../media/image123.wmf"/><Relationship Id="rId12" Type="http://schemas.openxmlformats.org/officeDocument/2006/relationships/image" Target="../media/image127.wmf"/><Relationship Id="rId17" Type="http://schemas.openxmlformats.org/officeDocument/2006/relationships/image" Target="../media/image131.wmf"/><Relationship Id="rId25" Type="http://schemas.openxmlformats.org/officeDocument/2006/relationships/image" Target="../media/image153.wmf"/><Relationship Id="rId33" Type="http://schemas.openxmlformats.org/officeDocument/2006/relationships/image" Target="../media/image144.wmf"/><Relationship Id="rId38" Type="http://schemas.openxmlformats.org/officeDocument/2006/relationships/image" Target="../media/image161.wmf"/><Relationship Id="rId2" Type="http://schemas.openxmlformats.org/officeDocument/2006/relationships/image" Target="../media/image118.wmf"/><Relationship Id="rId16" Type="http://schemas.openxmlformats.org/officeDocument/2006/relationships/image" Target="../media/image72.wmf"/><Relationship Id="rId20" Type="http://schemas.openxmlformats.org/officeDocument/2006/relationships/image" Target="../media/image133.wmf"/><Relationship Id="rId29" Type="http://schemas.openxmlformats.org/officeDocument/2006/relationships/image" Target="../media/image156.wmf"/><Relationship Id="rId1" Type="http://schemas.openxmlformats.org/officeDocument/2006/relationships/image" Target="../media/image152.wmf"/><Relationship Id="rId6" Type="http://schemas.openxmlformats.org/officeDocument/2006/relationships/image" Target="../media/image122.wmf"/><Relationship Id="rId11" Type="http://schemas.openxmlformats.org/officeDocument/2006/relationships/image" Target="../media/image126.wmf"/><Relationship Id="rId24" Type="http://schemas.openxmlformats.org/officeDocument/2006/relationships/image" Target="../media/image75.wmf"/><Relationship Id="rId32" Type="http://schemas.openxmlformats.org/officeDocument/2006/relationships/image" Target="../media/image143.wmf"/><Relationship Id="rId37" Type="http://schemas.openxmlformats.org/officeDocument/2006/relationships/image" Target="../media/image160.wmf"/><Relationship Id="rId5" Type="http://schemas.openxmlformats.org/officeDocument/2006/relationships/image" Target="../media/image121.wmf"/><Relationship Id="rId15" Type="http://schemas.openxmlformats.org/officeDocument/2006/relationships/image" Target="../media/image130.wmf"/><Relationship Id="rId23" Type="http://schemas.openxmlformats.org/officeDocument/2006/relationships/image" Target="../media/image135.wmf"/><Relationship Id="rId28" Type="http://schemas.openxmlformats.org/officeDocument/2006/relationships/image" Target="../media/image80.wmf"/><Relationship Id="rId36" Type="http://schemas.openxmlformats.org/officeDocument/2006/relationships/image" Target="../media/image159.wmf"/><Relationship Id="rId10" Type="http://schemas.openxmlformats.org/officeDocument/2006/relationships/image" Target="../media/image125.wmf"/><Relationship Id="rId19" Type="http://schemas.openxmlformats.org/officeDocument/2006/relationships/image" Target="../media/image74.wmf"/><Relationship Id="rId31" Type="http://schemas.openxmlformats.org/officeDocument/2006/relationships/image" Target="../media/image158.wmf"/><Relationship Id="rId4" Type="http://schemas.openxmlformats.org/officeDocument/2006/relationships/image" Target="../media/image120.wmf"/><Relationship Id="rId9" Type="http://schemas.openxmlformats.org/officeDocument/2006/relationships/image" Target="../media/image124.wmf"/><Relationship Id="rId14" Type="http://schemas.openxmlformats.org/officeDocument/2006/relationships/image" Target="../media/image129.wmf"/><Relationship Id="rId22" Type="http://schemas.openxmlformats.org/officeDocument/2006/relationships/image" Target="../media/image134.wmf"/><Relationship Id="rId27" Type="http://schemas.openxmlformats.org/officeDocument/2006/relationships/image" Target="../media/image155.wmf"/><Relationship Id="rId30" Type="http://schemas.openxmlformats.org/officeDocument/2006/relationships/image" Target="../media/image157.wmf"/><Relationship Id="rId35" Type="http://schemas.openxmlformats.org/officeDocument/2006/relationships/image" Target="../media/image146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wmf"/><Relationship Id="rId13" Type="http://schemas.openxmlformats.org/officeDocument/2006/relationships/image" Target="../media/image127.wmf"/><Relationship Id="rId18" Type="http://schemas.openxmlformats.org/officeDocument/2006/relationships/image" Target="../media/image131.wmf"/><Relationship Id="rId26" Type="http://schemas.openxmlformats.org/officeDocument/2006/relationships/image" Target="../media/image136.wmf"/><Relationship Id="rId39" Type="http://schemas.openxmlformats.org/officeDocument/2006/relationships/image" Target="../media/image168.wmf"/><Relationship Id="rId3" Type="http://schemas.openxmlformats.org/officeDocument/2006/relationships/image" Target="../media/image118.wmf"/><Relationship Id="rId21" Type="http://schemas.openxmlformats.org/officeDocument/2006/relationships/image" Target="../media/image133.wmf"/><Relationship Id="rId34" Type="http://schemas.openxmlformats.org/officeDocument/2006/relationships/image" Target="../media/image145.wmf"/><Relationship Id="rId7" Type="http://schemas.openxmlformats.org/officeDocument/2006/relationships/image" Target="../media/image122.wmf"/><Relationship Id="rId12" Type="http://schemas.openxmlformats.org/officeDocument/2006/relationships/image" Target="../media/image126.wmf"/><Relationship Id="rId17" Type="http://schemas.openxmlformats.org/officeDocument/2006/relationships/image" Target="../media/image72.wmf"/><Relationship Id="rId25" Type="http://schemas.openxmlformats.org/officeDocument/2006/relationships/image" Target="../media/image75.wmf"/><Relationship Id="rId33" Type="http://schemas.openxmlformats.org/officeDocument/2006/relationships/image" Target="../media/image144.wmf"/><Relationship Id="rId38" Type="http://schemas.openxmlformats.org/officeDocument/2006/relationships/image" Target="../media/image167.wmf"/><Relationship Id="rId2" Type="http://schemas.openxmlformats.org/officeDocument/2006/relationships/image" Target="../media/image163.wmf"/><Relationship Id="rId16" Type="http://schemas.openxmlformats.org/officeDocument/2006/relationships/image" Target="../media/image130.wmf"/><Relationship Id="rId20" Type="http://schemas.openxmlformats.org/officeDocument/2006/relationships/image" Target="../media/image74.wmf"/><Relationship Id="rId29" Type="http://schemas.openxmlformats.org/officeDocument/2006/relationships/image" Target="../media/image80.wmf"/><Relationship Id="rId41" Type="http://schemas.openxmlformats.org/officeDocument/2006/relationships/image" Target="../media/image170.wmf"/><Relationship Id="rId1" Type="http://schemas.openxmlformats.org/officeDocument/2006/relationships/image" Target="../media/image162.wmf"/><Relationship Id="rId6" Type="http://schemas.openxmlformats.org/officeDocument/2006/relationships/image" Target="../media/image121.wmf"/><Relationship Id="rId11" Type="http://schemas.openxmlformats.org/officeDocument/2006/relationships/image" Target="../media/image125.wmf"/><Relationship Id="rId24" Type="http://schemas.openxmlformats.org/officeDocument/2006/relationships/image" Target="../media/image135.wmf"/><Relationship Id="rId32" Type="http://schemas.openxmlformats.org/officeDocument/2006/relationships/image" Target="../media/image143.wmf"/><Relationship Id="rId37" Type="http://schemas.openxmlformats.org/officeDocument/2006/relationships/image" Target="../media/image166.wmf"/><Relationship Id="rId40" Type="http://schemas.openxmlformats.org/officeDocument/2006/relationships/image" Target="../media/image169.wmf"/><Relationship Id="rId5" Type="http://schemas.openxmlformats.org/officeDocument/2006/relationships/image" Target="../media/image120.wmf"/><Relationship Id="rId15" Type="http://schemas.openxmlformats.org/officeDocument/2006/relationships/image" Target="../media/image129.wmf"/><Relationship Id="rId23" Type="http://schemas.openxmlformats.org/officeDocument/2006/relationships/image" Target="../media/image134.wmf"/><Relationship Id="rId28" Type="http://schemas.openxmlformats.org/officeDocument/2006/relationships/image" Target="../media/image164.wmf"/><Relationship Id="rId36" Type="http://schemas.openxmlformats.org/officeDocument/2006/relationships/image" Target="../media/image165.wmf"/><Relationship Id="rId10" Type="http://schemas.openxmlformats.org/officeDocument/2006/relationships/image" Target="../media/image124.wmf"/><Relationship Id="rId19" Type="http://schemas.openxmlformats.org/officeDocument/2006/relationships/image" Target="../media/image132.wmf"/><Relationship Id="rId31" Type="http://schemas.openxmlformats.org/officeDocument/2006/relationships/image" Target="../media/image141.wmf"/><Relationship Id="rId4" Type="http://schemas.openxmlformats.org/officeDocument/2006/relationships/image" Target="../media/image119.wmf"/><Relationship Id="rId9" Type="http://schemas.openxmlformats.org/officeDocument/2006/relationships/image" Target="../media/image65.wmf"/><Relationship Id="rId14" Type="http://schemas.openxmlformats.org/officeDocument/2006/relationships/image" Target="../media/image128.wmf"/><Relationship Id="rId22" Type="http://schemas.openxmlformats.org/officeDocument/2006/relationships/image" Target="../media/image76.wmf"/><Relationship Id="rId27" Type="http://schemas.openxmlformats.org/officeDocument/2006/relationships/image" Target="../media/image137.wmf"/><Relationship Id="rId30" Type="http://schemas.openxmlformats.org/officeDocument/2006/relationships/image" Target="../media/image81.wmf"/><Relationship Id="rId35" Type="http://schemas.openxmlformats.org/officeDocument/2006/relationships/image" Target="../media/image146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wmf"/><Relationship Id="rId3" Type="http://schemas.openxmlformats.org/officeDocument/2006/relationships/image" Target="../media/image118.wmf"/><Relationship Id="rId7" Type="http://schemas.openxmlformats.org/officeDocument/2006/relationships/image" Target="../media/image158.wmf"/><Relationship Id="rId2" Type="http://schemas.openxmlformats.org/officeDocument/2006/relationships/image" Target="../media/image171.wmf"/><Relationship Id="rId1" Type="http://schemas.openxmlformats.org/officeDocument/2006/relationships/image" Target="../media/image91.wmf"/><Relationship Id="rId6" Type="http://schemas.openxmlformats.org/officeDocument/2006/relationships/image" Target="../media/image173.wmf"/><Relationship Id="rId5" Type="http://schemas.openxmlformats.org/officeDocument/2006/relationships/image" Target="../media/image142.wmf"/><Relationship Id="rId4" Type="http://schemas.openxmlformats.org/officeDocument/2006/relationships/image" Target="../media/image172.wmf"/><Relationship Id="rId9" Type="http://schemas.openxmlformats.org/officeDocument/2006/relationships/image" Target="../media/image175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wmf"/><Relationship Id="rId13" Type="http://schemas.openxmlformats.org/officeDocument/2006/relationships/image" Target="../media/image187.wmf"/><Relationship Id="rId3" Type="http://schemas.openxmlformats.org/officeDocument/2006/relationships/image" Target="../media/image178.wmf"/><Relationship Id="rId7" Type="http://schemas.openxmlformats.org/officeDocument/2006/relationships/image" Target="../media/image181.wmf"/><Relationship Id="rId12" Type="http://schemas.openxmlformats.org/officeDocument/2006/relationships/image" Target="../media/image186.wmf"/><Relationship Id="rId2" Type="http://schemas.openxmlformats.org/officeDocument/2006/relationships/image" Target="../media/image177.wmf"/><Relationship Id="rId1" Type="http://schemas.openxmlformats.org/officeDocument/2006/relationships/image" Target="../media/image176.wmf"/><Relationship Id="rId6" Type="http://schemas.openxmlformats.org/officeDocument/2006/relationships/image" Target="../media/image180.wmf"/><Relationship Id="rId11" Type="http://schemas.openxmlformats.org/officeDocument/2006/relationships/image" Target="../media/image185.wmf"/><Relationship Id="rId5" Type="http://schemas.openxmlformats.org/officeDocument/2006/relationships/image" Target="../media/image76.wmf"/><Relationship Id="rId15" Type="http://schemas.openxmlformats.org/officeDocument/2006/relationships/image" Target="../media/image189.wmf"/><Relationship Id="rId10" Type="http://schemas.openxmlformats.org/officeDocument/2006/relationships/image" Target="../media/image184.wmf"/><Relationship Id="rId4" Type="http://schemas.openxmlformats.org/officeDocument/2006/relationships/image" Target="../media/image179.wmf"/><Relationship Id="rId9" Type="http://schemas.openxmlformats.org/officeDocument/2006/relationships/image" Target="../media/image183.wmf"/><Relationship Id="rId14" Type="http://schemas.openxmlformats.org/officeDocument/2006/relationships/image" Target="../media/image188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wmf"/><Relationship Id="rId13" Type="http://schemas.openxmlformats.org/officeDocument/2006/relationships/image" Target="../media/image195.wmf"/><Relationship Id="rId18" Type="http://schemas.openxmlformats.org/officeDocument/2006/relationships/image" Target="../media/image200.wmf"/><Relationship Id="rId3" Type="http://schemas.openxmlformats.org/officeDocument/2006/relationships/image" Target="../media/image178.wmf"/><Relationship Id="rId7" Type="http://schemas.openxmlformats.org/officeDocument/2006/relationships/image" Target="../media/image190.wmf"/><Relationship Id="rId12" Type="http://schemas.openxmlformats.org/officeDocument/2006/relationships/image" Target="../media/image194.wmf"/><Relationship Id="rId17" Type="http://schemas.openxmlformats.org/officeDocument/2006/relationships/image" Target="../media/image199.wmf"/><Relationship Id="rId2" Type="http://schemas.openxmlformats.org/officeDocument/2006/relationships/image" Target="../media/image176.wmf"/><Relationship Id="rId16" Type="http://schemas.openxmlformats.org/officeDocument/2006/relationships/image" Target="../media/image198.wmf"/><Relationship Id="rId1" Type="http://schemas.openxmlformats.org/officeDocument/2006/relationships/image" Target="../media/image177.wmf"/><Relationship Id="rId6" Type="http://schemas.openxmlformats.org/officeDocument/2006/relationships/image" Target="../media/image180.wmf"/><Relationship Id="rId11" Type="http://schemas.openxmlformats.org/officeDocument/2006/relationships/image" Target="../media/image193.wmf"/><Relationship Id="rId5" Type="http://schemas.openxmlformats.org/officeDocument/2006/relationships/image" Target="../media/image76.wmf"/><Relationship Id="rId15" Type="http://schemas.openxmlformats.org/officeDocument/2006/relationships/image" Target="../media/image197.wmf"/><Relationship Id="rId10" Type="http://schemas.openxmlformats.org/officeDocument/2006/relationships/image" Target="../media/image192.wmf"/><Relationship Id="rId4" Type="http://schemas.openxmlformats.org/officeDocument/2006/relationships/image" Target="../media/image179.wmf"/><Relationship Id="rId9" Type="http://schemas.openxmlformats.org/officeDocument/2006/relationships/image" Target="../media/image191.wmf"/><Relationship Id="rId14" Type="http://schemas.openxmlformats.org/officeDocument/2006/relationships/image" Target="../media/image196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7.wmf"/><Relationship Id="rId13" Type="http://schemas.openxmlformats.org/officeDocument/2006/relationships/image" Target="../media/image212.wmf"/><Relationship Id="rId18" Type="http://schemas.openxmlformats.org/officeDocument/2006/relationships/image" Target="../media/image217.wmf"/><Relationship Id="rId3" Type="http://schemas.openxmlformats.org/officeDocument/2006/relationships/image" Target="../media/image202.wmf"/><Relationship Id="rId7" Type="http://schemas.openxmlformats.org/officeDocument/2006/relationships/image" Target="../media/image206.wmf"/><Relationship Id="rId12" Type="http://schemas.openxmlformats.org/officeDocument/2006/relationships/image" Target="../media/image211.wmf"/><Relationship Id="rId17" Type="http://schemas.openxmlformats.org/officeDocument/2006/relationships/image" Target="../media/image216.wmf"/><Relationship Id="rId2" Type="http://schemas.openxmlformats.org/officeDocument/2006/relationships/image" Target="../media/image185.wmf"/><Relationship Id="rId16" Type="http://schemas.openxmlformats.org/officeDocument/2006/relationships/image" Target="../media/image215.wmf"/><Relationship Id="rId20" Type="http://schemas.openxmlformats.org/officeDocument/2006/relationships/image" Target="../media/image219.wmf"/><Relationship Id="rId1" Type="http://schemas.openxmlformats.org/officeDocument/2006/relationships/image" Target="../media/image201.wmf"/><Relationship Id="rId6" Type="http://schemas.openxmlformats.org/officeDocument/2006/relationships/image" Target="../media/image205.wmf"/><Relationship Id="rId11" Type="http://schemas.openxmlformats.org/officeDocument/2006/relationships/image" Target="../media/image210.wmf"/><Relationship Id="rId5" Type="http://schemas.openxmlformats.org/officeDocument/2006/relationships/image" Target="../media/image204.wmf"/><Relationship Id="rId15" Type="http://schemas.openxmlformats.org/officeDocument/2006/relationships/image" Target="../media/image214.wmf"/><Relationship Id="rId10" Type="http://schemas.openxmlformats.org/officeDocument/2006/relationships/image" Target="../media/image209.wmf"/><Relationship Id="rId19" Type="http://schemas.openxmlformats.org/officeDocument/2006/relationships/image" Target="../media/image218.wmf"/><Relationship Id="rId4" Type="http://schemas.openxmlformats.org/officeDocument/2006/relationships/image" Target="../media/image203.wmf"/><Relationship Id="rId9" Type="http://schemas.openxmlformats.org/officeDocument/2006/relationships/image" Target="../media/image208.wmf"/><Relationship Id="rId14" Type="http://schemas.openxmlformats.org/officeDocument/2006/relationships/image" Target="../media/image213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4.wmf"/><Relationship Id="rId13" Type="http://schemas.openxmlformats.org/officeDocument/2006/relationships/image" Target="../media/image229.wmf"/><Relationship Id="rId18" Type="http://schemas.openxmlformats.org/officeDocument/2006/relationships/image" Target="../media/image230.wmf"/><Relationship Id="rId3" Type="http://schemas.openxmlformats.org/officeDocument/2006/relationships/image" Target="../media/image178.wmf"/><Relationship Id="rId7" Type="http://schemas.openxmlformats.org/officeDocument/2006/relationships/image" Target="../media/image223.wmf"/><Relationship Id="rId12" Type="http://schemas.openxmlformats.org/officeDocument/2006/relationships/image" Target="../media/image228.wmf"/><Relationship Id="rId17" Type="http://schemas.openxmlformats.org/officeDocument/2006/relationships/image" Target="../media/image198.wmf"/><Relationship Id="rId2" Type="http://schemas.openxmlformats.org/officeDocument/2006/relationships/image" Target="../media/image176.wmf"/><Relationship Id="rId16" Type="http://schemas.openxmlformats.org/officeDocument/2006/relationships/image" Target="../media/image197.wmf"/><Relationship Id="rId1" Type="http://schemas.openxmlformats.org/officeDocument/2006/relationships/image" Target="../media/image220.wmf"/><Relationship Id="rId6" Type="http://schemas.openxmlformats.org/officeDocument/2006/relationships/image" Target="../media/image222.wmf"/><Relationship Id="rId11" Type="http://schemas.openxmlformats.org/officeDocument/2006/relationships/image" Target="../media/image227.wmf"/><Relationship Id="rId5" Type="http://schemas.openxmlformats.org/officeDocument/2006/relationships/image" Target="../media/image221.wmf"/><Relationship Id="rId15" Type="http://schemas.openxmlformats.org/officeDocument/2006/relationships/image" Target="../media/image196.wmf"/><Relationship Id="rId10" Type="http://schemas.openxmlformats.org/officeDocument/2006/relationships/image" Target="../media/image226.wmf"/><Relationship Id="rId4" Type="http://schemas.openxmlformats.org/officeDocument/2006/relationships/image" Target="../media/image195.wmf"/><Relationship Id="rId9" Type="http://schemas.openxmlformats.org/officeDocument/2006/relationships/image" Target="../media/image225.wmf"/><Relationship Id="rId14" Type="http://schemas.openxmlformats.org/officeDocument/2006/relationships/image" Target="../media/image194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5.wmf"/><Relationship Id="rId7" Type="http://schemas.openxmlformats.org/officeDocument/2006/relationships/image" Target="../media/image20.wmf"/><Relationship Id="rId2" Type="http://schemas.openxmlformats.org/officeDocument/2006/relationships/image" Target="../media/image11.wmf"/><Relationship Id="rId1" Type="http://schemas.openxmlformats.org/officeDocument/2006/relationships/image" Target="../media/image4.wmf"/><Relationship Id="rId6" Type="http://schemas.openxmlformats.org/officeDocument/2006/relationships/image" Target="../media/image19.wmf"/><Relationship Id="rId11" Type="http://schemas.openxmlformats.org/officeDocument/2006/relationships/image" Target="../media/image22.wmf"/><Relationship Id="rId5" Type="http://schemas.openxmlformats.org/officeDocument/2006/relationships/image" Target="../media/image18.wmf"/><Relationship Id="rId10" Type="http://schemas.openxmlformats.org/officeDocument/2006/relationships/image" Target="../media/image13.wmf"/><Relationship Id="rId4" Type="http://schemas.openxmlformats.org/officeDocument/2006/relationships/image" Target="../media/image17.wmf"/><Relationship Id="rId9" Type="http://schemas.openxmlformats.org/officeDocument/2006/relationships/image" Target="../media/image12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8.wmf"/><Relationship Id="rId13" Type="http://schemas.openxmlformats.org/officeDocument/2006/relationships/image" Target="../media/image243.wmf"/><Relationship Id="rId18" Type="http://schemas.openxmlformats.org/officeDocument/2006/relationships/image" Target="../media/image248.wmf"/><Relationship Id="rId3" Type="http://schemas.openxmlformats.org/officeDocument/2006/relationships/image" Target="../media/image233.wmf"/><Relationship Id="rId21" Type="http://schemas.openxmlformats.org/officeDocument/2006/relationships/image" Target="../media/image251.wmf"/><Relationship Id="rId7" Type="http://schemas.openxmlformats.org/officeDocument/2006/relationships/image" Target="../media/image237.wmf"/><Relationship Id="rId12" Type="http://schemas.openxmlformats.org/officeDocument/2006/relationships/image" Target="../media/image242.wmf"/><Relationship Id="rId17" Type="http://schemas.openxmlformats.org/officeDocument/2006/relationships/image" Target="../media/image247.wmf"/><Relationship Id="rId2" Type="http://schemas.openxmlformats.org/officeDocument/2006/relationships/image" Target="../media/image232.wmf"/><Relationship Id="rId16" Type="http://schemas.openxmlformats.org/officeDocument/2006/relationships/image" Target="../media/image246.wmf"/><Relationship Id="rId20" Type="http://schemas.openxmlformats.org/officeDocument/2006/relationships/image" Target="../media/image250.wmf"/><Relationship Id="rId1" Type="http://schemas.openxmlformats.org/officeDocument/2006/relationships/image" Target="../media/image231.wmf"/><Relationship Id="rId6" Type="http://schemas.openxmlformats.org/officeDocument/2006/relationships/image" Target="../media/image236.wmf"/><Relationship Id="rId11" Type="http://schemas.openxmlformats.org/officeDocument/2006/relationships/image" Target="../media/image241.wmf"/><Relationship Id="rId5" Type="http://schemas.openxmlformats.org/officeDocument/2006/relationships/image" Target="../media/image235.wmf"/><Relationship Id="rId15" Type="http://schemas.openxmlformats.org/officeDocument/2006/relationships/image" Target="../media/image245.wmf"/><Relationship Id="rId10" Type="http://schemas.openxmlformats.org/officeDocument/2006/relationships/image" Target="../media/image240.wmf"/><Relationship Id="rId19" Type="http://schemas.openxmlformats.org/officeDocument/2006/relationships/image" Target="../media/image249.wmf"/><Relationship Id="rId4" Type="http://schemas.openxmlformats.org/officeDocument/2006/relationships/image" Target="../media/image234.wmf"/><Relationship Id="rId9" Type="http://schemas.openxmlformats.org/officeDocument/2006/relationships/image" Target="../media/image239.wmf"/><Relationship Id="rId14" Type="http://schemas.openxmlformats.org/officeDocument/2006/relationships/image" Target="../media/image244.wmf"/><Relationship Id="rId22" Type="http://schemas.openxmlformats.org/officeDocument/2006/relationships/image" Target="../media/image252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wmf"/><Relationship Id="rId13" Type="http://schemas.openxmlformats.org/officeDocument/2006/relationships/image" Target="../media/image265.wmf"/><Relationship Id="rId18" Type="http://schemas.openxmlformats.org/officeDocument/2006/relationships/image" Target="../media/image270.wmf"/><Relationship Id="rId3" Type="http://schemas.openxmlformats.org/officeDocument/2006/relationships/image" Target="../media/image255.wmf"/><Relationship Id="rId21" Type="http://schemas.openxmlformats.org/officeDocument/2006/relationships/image" Target="../media/image236.wmf"/><Relationship Id="rId7" Type="http://schemas.openxmlformats.org/officeDocument/2006/relationships/image" Target="../media/image259.wmf"/><Relationship Id="rId12" Type="http://schemas.openxmlformats.org/officeDocument/2006/relationships/image" Target="../media/image264.wmf"/><Relationship Id="rId17" Type="http://schemas.openxmlformats.org/officeDocument/2006/relationships/image" Target="../media/image269.wmf"/><Relationship Id="rId25" Type="http://schemas.openxmlformats.org/officeDocument/2006/relationships/image" Target="../media/image274.wmf"/><Relationship Id="rId2" Type="http://schemas.openxmlformats.org/officeDocument/2006/relationships/image" Target="../media/image254.wmf"/><Relationship Id="rId16" Type="http://schemas.openxmlformats.org/officeDocument/2006/relationships/image" Target="../media/image268.wmf"/><Relationship Id="rId20" Type="http://schemas.openxmlformats.org/officeDocument/2006/relationships/image" Target="../media/image235.wmf"/><Relationship Id="rId1" Type="http://schemas.openxmlformats.org/officeDocument/2006/relationships/image" Target="../media/image253.wmf"/><Relationship Id="rId6" Type="http://schemas.openxmlformats.org/officeDocument/2006/relationships/image" Target="../media/image258.wmf"/><Relationship Id="rId11" Type="http://schemas.openxmlformats.org/officeDocument/2006/relationships/image" Target="../media/image263.wmf"/><Relationship Id="rId24" Type="http://schemas.openxmlformats.org/officeDocument/2006/relationships/image" Target="../media/image273.wmf"/><Relationship Id="rId5" Type="http://schemas.openxmlformats.org/officeDocument/2006/relationships/image" Target="../media/image257.wmf"/><Relationship Id="rId15" Type="http://schemas.openxmlformats.org/officeDocument/2006/relationships/image" Target="../media/image267.wmf"/><Relationship Id="rId23" Type="http://schemas.openxmlformats.org/officeDocument/2006/relationships/image" Target="../media/image272.wmf"/><Relationship Id="rId10" Type="http://schemas.openxmlformats.org/officeDocument/2006/relationships/image" Target="../media/image262.wmf"/><Relationship Id="rId19" Type="http://schemas.openxmlformats.org/officeDocument/2006/relationships/image" Target="../media/image271.wmf"/><Relationship Id="rId4" Type="http://schemas.openxmlformats.org/officeDocument/2006/relationships/image" Target="../media/image256.wmf"/><Relationship Id="rId9" Type="http://schemas.openxmlformats.org/officeDocument/2006/relationships/image" Target="../media/image261.wmf"/><Relationship Id="rId14" Type="http://schemas.openxmlformats.org/officeDocument/2006/relationships/image" Target="../media/image266.wmf"/><Relationship Id="rId22" Type="http://schemas.openxmlformats.org/officeDocument/2006/relationships/image" Target="../media/image237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6.wmf"/><Relationship Id="rId13" Type="http://schemas.openxmlformats.org/officeDocument/2006/relationships/image" Target="../media/image281.wmf"/><Relationship Id="rId18" Type="http://schemas.openxmlformats.org/officeDocument/2006/relationships/image" Target="../media/image286.wmf"/><Relationship Id="rId3" Type="http://schemas.openxmlformats.org/officeDocument/2006/relationships/image" Target="../media/image255.wmf"/><Relationship Id="rId21" Type="http://schemas.openxmlformats.org/officeDocument/2006/relationships/image" Target="../media/image289.wmf"/><Relationship Id="rId7" Type="http://schemas.openxmlformats.org/officeDocument/2006/relationships/image" Target="../media/image275.wmf"/><Relationship Id="rId12" Type="http://schemas.openxmlformats.org/officeDocument/2006/relationships/image" Target="../media/image280.wmf"/><Relationship Id="rId17" Type="http://schemas.openxmlformats.org/officeDocument/2006/relationships/image" Target="../media/image285.wmf"/><Relationship Id="rId2" Type="http://schemas.openxmlformats.org/officeDocument/2006/relationships/image" Target="../media/image254.wmf"/><Relationship Id="rId16" Type="http://schemas.openxmlformats.org/officeDocument/2006/relationships/image" Target="../media/image284.wmf"/><Relationship Id="rId20" Type="http://schemas.openxmlformats.org/officeDocument/2006/relationships/image" Target="../media/image288.wmf"/><Relationship Id="rId1" Type="http://schemas.openxmlformats.org/officeDocument/2006/relationships/image" Target="../media/image253.wmf"/><Relationship Id="rId6" Type="http://schemas.openxmlformats.org/officeDocument/2006/relationships/image" Target="../media/image258.wmf"/><Relationship Id="rId11" Type="http://schemas.openxmlformats.org/officeDocument/2006/relationships/image" Target="../media/image279.wmf"/><Relationship Id="rId24" Type="http://schemas.openxmlformats.org/officeDocument/2006/relationships/image" Target="../media/image292.wmf"/><Relationship Id="rId5" Type="http://schemas.openxmlformats.org/officeDocument/2006/relationships/image" Target="../media/image257.wmf"/><Relationship Id="rId15" Type="http://schemas.openxmlformats.org/officeDocument/2006/relationships/image" Target="../media/image283.wmf"/><Relationship Id="rId23" Type="http://schemas.openxmlformats.org/officeDocument/2006/relationships/image" Target="../media/image291.wmf"/><Relationship Id="rId10" Type="http://schemas.openxmlformats.org/officeDocument/2006/relationships/image" Target="../media/image278.wmf"/><Relationship Id="rId19" Type="http://schemas.openxmlformats.org/officeDocument/2006/relationships/image" Target="../media/image287.wmf"/><Relationship Id="rId4" Type="http://schemas.openxmlformats.org/officeDocument/2006/relationships/image" Target="../media/image256.wmf"/><Relationship Id="rId9" Type="http://schemas.openxmlformats.org/officeDocument/2006/relationships/image" Target="../media/image277.wmf"/><Relationship Id="rId14" Type="http://schemas.openxmlformats.org/officeDocument/2006/relationships/image" Target="../media/image282.wmf"/><Relationship Id="rId22" Type="http://schemas.openxmlformats.org/officeDocument/2006/relationships/image" Target="../media/image290.w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4.wmf"/><Relationship Id="rId13" Type="http://schemas.openxmlformats.org/officeDocument/2006/relationships/image" Target="../media/image299.wmf"/><Relationship Id="rId18" Type="http://schemas.openxmlformats.org/officeDocument/2006/relationships/image" Target="../media/image301.wmf"/><Relationship Id="rId3" Type="http://schemas.openxmlformats.org/officeDocument/2006/relationships/image" Target="../media/image255.wmf"/><Relationship Id="rId21" Type="http://schemas.openxmlformats.org/officeDocument/2006/relationships/image" Target="../media/image304.wmf"/><Relationship Id="rId7" Type="http://schemas.openxmlformats.org/officeDocument/2006/relationships/image" Target="../media/image293.wmf"/><Relationship Id="rId12" Type="http://schemas.openxmlformats.org/officeDocument/2006/relationships/image" Target="../media/image298.wmf"/><Relationship Id="rId17" Type="http://schemas.openxmlformats.org/officeDocument/2006/relationships/image" Target="../media/image237.wmf"/><Relationship Id="rId2" Type="http://schemas.openxmlformats.org/officeDocument/2006/relationships/image" Target="../media/image254.wmf"/><Relationship Id="rId16" Type="http://schemas.openxmlformats.org/officeDocument/2006/relationships/image" Target="../media/image236.wmf"/><Relationship Id="rId20" Type="http://schemas.openxmlformats.org/officeDocument/2006/relationships/image" Target="../media/image303.wmf"/><Relationship Id="rId1" Type="http://schemas.openxmlformats.org/officeDocument/2006/relationships/image" Target="../media/image253.wmf"/><Relationship Id="rId6" Type="http://schemas.openxmlformats.org/officeDocument/2006/relationships/image" Target="../media/image258.wmf"/><Relationship Id="rId11" Type="http://schemas.openxmlformats.org/officeDocument/2006/relationships/image" Target="../media/image297.wmf"/><Relationship Id="rId5" Type="http://schemas.openxmlformats.org/officeDocument/2006/relationships/image" Target="../media/image257.wmf"/><Relationship Id="rId15" Type="http://schemas.openxmlformats.org/officeDocument/2006/relationships/image" Target="../media/image235.wmf"/><Relationship Id="rId10" Type="http://schemas.openxmlformats.org/officeDocument/2006/relationships/image" Target="../media/image296.wmf"/><Relationship Id="rId19" Type="http://schemas.openxmlformats.org/officeDocument/2006/relationships/image" Target="../media/image302.wmf"/><Relationship Id="rId4" Type="http://schemas.openxmlformats.org/officeDocument/2006/relationships/image" Target="../media/image256.wmf"/><Relationship Id="rId9" Type="http://schemas.openxmlformats.org/officeDocument/2006/relationships/image" Target="../media/image295.wmf"/><Relationship Id="rId14" Type="http://schemas.openxmlformats.org/officeDocument/2006/relationships/image" Target="../media/image300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5.w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3.wmf"/><Relationship Id="rId3" Type="http://schemas.openxmlformats.org/officeDocument/2006/relationships/image" Target="../media/image308.wmf"/><Relationship Id="rId7" Type="http://schemas.openxmlformats.org/officeDocument/2006/relationships/image" Target="../media/image312.wmf"/><Relationship Id="rId2" Type="http://schemas.openxmlformats.org/officeDocument/2006/relationships/image" Target="../media/image307.wmf"/><Relationship Id="rId1" Type="http://schemas.openxmlformats.org/officeDocument/2006/relationships/image" Target="../media/image306.wmf"/><Relationship Id="rId6" Type="http://schemas.openxmlformats.org/officeDocument/2006/relationships/image" Target="../media/image311.wmf"/><Relationship Id="rId5" Type="http://schemas.openxmlformats.org/officeDocument/2006/relationships/image" Target="../media/image310.wmf"/><Relationship Id="rId10" Type="http://schemas.openxmlformats.org/officeDocument/2006/relationships/image" Target="../media/image315.wmf"/><Relationship Id="rId4" Type="http://schemas.openxmlformats.org/officeDocument/2006/relationships/image" Target="../media/image309.wmf"/><Relationship Id="rId9" Type="http://schemas.openxmlformats.org/officeDocument/2006/relationships/image" Target="../media/image314.wmf"/></Relationships>
</file>

<file path=ppt/drawings/_rels/vmlDrawing2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2.wmf"/><Relationship Id="rId13" Type="http://schemas.openxmlformats.org/officeDocument/2006/relationships/image" Target="../media/image326.wmf"/><Relationship Id="rId3" Type="http://schemas.openxmlformats.org/officeDocument/2006/relationships/image" Target="../media/image317.wmf"/><Relationship Id="rId7" Type="http://schemas.openxmlformats.org/officeDocument/2006/relationships/image" Target="../media/image321.wmf"/><Relationship Id="rId12" Type="http://schemas.openxmlformats.org/officeDocument/2006/relationships/image" Target="../media/image235.wmf"/><Relationship Id="rId2" Type="http://schemas.openxmlformats.org/officeDocument/2006/relationships/image" Target="../media/image316.wmf"/><Relationship Id="rId1" Type="http://schemas.openxmlformats.org/officeDocument/2006/relationships/image" Target="../media/image305.wmf"/><Relationship Id="rId6" Type="http://schemas.openxmlformats.org/officeDocument/2006/relationships/image" Target="../media/image320.wmf"/><Relationship Id="rId11" Type="http://schemas.openxmlformats.org/officeDocument/2006/relationships/image" Target="../media/image325.wmf"/><Relationship Id="rId5" Type="http://schemas.openxmlformats.org/officeDocument/2006/relationships/image" Target="../media/image319.wmf"/><Relationship Id="rId10" Type="http://schemas.openxmlformats.org/officeDocument/2006/relationships/image" Target="../media/image324.wmf"/><Relationship Id="rId4" Type="http://schemas.openxmlformats.org/officeDocument/2006/relationships/image" Target="../media/image318.wmf"/><Relationship Id="rId9" Type="http://schemas.openxmlformats.org/officeDocument/2006/relationships/image" Target="../media/image323.wmf"/><Relationship Id="rId14" Type="http://schemas.openxmlformats.org/officeDocument/2006/relationships/image" Target="../media/image327.wmf"/></Relationships>
</file>

<file path=ppt/drawings/_rels/vmlDrawing2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3.wmf"/><Relationship Id="rId3" Type="http://schemas.openxmlformats.org/officeDocument/2006/relationships/image" Target="../media/image329.wmf"/><Relationship Id="rId7" Type="http://schemas.openxmlformats.org/officeDocument/2006/relationships/image" Target="../media/image332.wmf"/><Relationship Id="rId2" Type="http://schemas.openxmlformats.org/officeDocument/2006/relationships/image" Target="../media/image322.wmf"/><Relationship Id="rId1" Type="http://schemas.openxmlformats.org/officeDocument/2006/relationships/image" Target="../media/image328.wmf"/><Relationship Id="rId6" Type="http://schemas.openxmlformats.org/officeDocument/2006/relationships/image" Target="../media/image331.wmf"/><Relationship Id="rId5" Type="http://schemas.openxmlformats.org/officeDocument/2006/relationships/image" Target="../media/image325.wmf"/><Relationship Id="rId10" Type="http://schemas.openxmlformats.org/officeDocument/2006/relationships/image" Target="../media/image335.wmf"/><Relationship Id="rId4" Type="http://schemas.openxmlformats.org/officeDocument/2006/relationships/image" Target="../media/image330.wmf"/><Relationship Id="rId9" Type="http://schemas.openxmlformats.org/officeDocument/2006/relationships/image" Target="../media/image334.wmf"/></Relationships>
</file>

<file path=ppt/drawings/_rels/vmlDrawing2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1.wmf"/><Relationship Id="rId13" Type="http://schemas.openxmlformats.org/officeDocument/2006/relationships/image" Target="../media/image346.wmf"/><Relationship Id="rId3" Type="http://schemas.openxmlformats.org/officeDocument/2006/relationships/image" Target="../media/image336.wmf"/><Relationship Id="rId7" Type="http://schemas.openxmlformats.org/officeDocument/2006/relationships/image" Target="../media/image340.wmf"/><Relationship Id="rId12" Type="http://schemas.openxmlformats.org/officeDocument/2006/relationships/image" Target="../media/image345.wmf"/><Relationship Id="rId2" Type="http://schemas.openxmlformats.org/officeDocument/2006/relationships/image" Target="../media/image331.wmf"/><Relationship Id="rId1" Type="http://schemas.openxmlformats.org/officeDocument/2006/relationships/image" Target="../media/image328.wmf"/><Relationship Id="rId6" Type="http://schemas.openxmlformats.org/officeDocument/2006/relationships/image" Target="../media/image339.wmf"/><Relationship Id="rId11" Type="http://schemas.openxmlformats.org/officeDocument/2006/relationships/image" Target="../media/image344.wmf"/><Relationship Id="rId5" Type="http://schemas.openxmlformats.org/officeDocument/2006/relationships/image" Target="../media/image338.wmf"/><Relationship Id="rId15" Type="http://schemas.openxmlformats.org/officeDocument/2006/relationships/image" Target="../media/image326.wmf"/><Relationship Id="rId10" Type="http://schemas.openxmlformats.org/officeDocument/2006/relationships/image" Target="../media/image343.wmf"/><Relationship Id="rId4" Type="http://schemas.openxmlformats.org/officeDocument/2006/relationships/image" Target="../media/image337.wmf"/><Relationship Id="rId9" Type="http://schemas.openxmlformats.org/officeDocument/2006/relationships/image" Target="../media/image342.wmf"/><Relationship Id="rId14" Type="http://schemas.openxmlformats.org/officeDocument/2006/relationships/image" Target="../media/image235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8.wmf"/><Relationship Id="rId2" Type="http://schemas.openxmlformats.org/officeDocument/2006/relationships/image" Target="../media/image347.wmf"/><Relationship Id="rId1" Type="http://schemas.openxmlformats.org/officeDocument/2006/relationships/image" Target="../media/image308.wmf"/><Relationship Id="rId4" Type="http://schemas.openxmlformats.org/officeDocument/2006/relationships/image" Target="../media/image349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2" Type="http://schemas.openxmlformats.org/officeDocument/2006/relationships/image" Target="../media/image5.wmf"/><Relationship Id="rId1" Type="http://schemas.openxmlformats.org/officeDocument/2006/relationships/image" Target="../media/image23.wmf"/><Relationship Id="rId6" Type="http://schemas.openxmlformats.org/officeDocument/2006/relationships/image" Target="../media/image27.wmf"/><Relationship Id="rId11" Type="http://schemas.openxmlformats.org/officeDocument/2006/relationships/image" Target="../media/image30.wmf"/><Relationship Id="rId5" Type="http://schemas.openxmlformats.org/officeDocument/2006/relationships/image" Target="../media/image26.wmf"/><Relationship Id="rId10" Type="http://schemas.openxmlformats.org/officeDocument/2006/relationships/image" Target="../media/image29.wmf"/><Relationship Id="rId4" Type="http://schemas.openxmlformats.org/officeDocument/2006/relationships/image" Target="../media/image25.wmf"/><Relationship Id="rId9" Type="http://schemas.openxmlformats.org/officeDocument/2006/relationships/image" Target="../media/image12.wmf"/></Relationships>
</file>

<file path=ppt/drawings/_rels/vmlDrawing30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6.wmf"/><Relationship Id="rId13" Type="http://schemas.openxmlformats.org/officeDocument/2006/relationships/image" Target="../media/image361.wmf"/><Relationship Id="rId18" Type="http://schemas.openxmlformats.org/officeDocument/2006/relationships/image" Target="../media/image364.wmf"/><Relationship Id="rId3" Type="http://schemas.openxmlformats.org/officeDocument/2006/relationships/image" Target="../media/image352.wmf"/><Relationship Id="rId21" Type="http://schemas.openxmlformats.org/officeDocument/2006/relationships/image" Target="../media/image367.wmf"/><Relationship Id="rId7" Type="http://schemas.openxmlformats.org/officeDocument/2006/relationships/image" Target="../media/image355.wmf"/><Relationship Id="rId12" Type="http://schemas.openxmlformats.org/officeDocument/2006/relationships/image" Target="../media/image360.wmf"/><Relationship Id="rId17" Type="http://schemas.openxmlformats.org/officeDocument/2006/relationships/image" Target="../media/image363.wmf"/><Relationship Id="rId2" Type="http://schemas.openxmlformats.org/officeDocument/2006/relationships/image" Target="../media/image351.wmf"/><Relationship Id="rId16" Type="http://schemas.openxmlformats.org/officeDocument/2006/relationships/image" Target="../media/image362.wmf"/><Relationship Id="rId20" Type="http://schemas.openxmlformats.org/officeDocument/2006/relationships/image" Target="../media/image366.wmf"/><Relationship Id="rId1" Type="http://schemas.openxmlformats.org/officeDocument/2006/relationships/image" Target="../media/image350.wmf"/><Relationship Id="rId6" Type="http://schemas.openxmlformats.org/officeDocument/2006/relationships/image" Target="../media/image354.wmf"/><Relationship Id="rId11" Type="http://schemas.openxmlformats.org/officeDocument/2006/relationships/image" Target="../media/image359.wmf"/><Relationship Id="rId5" Type="http://schemas.openxmlformats.org/officeDocument/2006/relationships/image" Target="../media/image308.wmf"/><Relationship Id="rId15" Type="http://schemas.openxmlformats.org/officeDocument/2006/relationships/image" Target="../media/image326.wmf"/><Relationship Id="rId23" Type="http://schemas.openxmlformats.org/officeDocument/2006/relationships/image" Target="../media/image369.wmf"/><Relationship Id="rId10" Type="http://schemas.openxmlformats.org/officeDocument/2006/relationships/image" Target="../media/image358.wmf"/><Relationship Id="rId19" Type="http://schemas.openxmlformats.org/officeDocument/2006/relationships/image" Target="../media/image365.wmf"/><Relationship Id="rId4" Type="http://schemas.openxmlformats.org/officeDocument/2006/relationships/image" Target="../media/image353.wmf"/><Relationship Id="rId9" Type="http://schemas.openxmlformats.org/officeDocument/2006/relationships/image" Target="../media/image357.wmf"/><Relationship Id="rId14" Type="http://schemas.openxmlformats.org/officeDocument/2006/relationships/image" Target="../media/image235.wmf"/><Relationship Id="rId22" Type="http://schemas.openxmlformats.org/officeDocument/2006/relationships/image" Target="../media/image368.wmf"/></Relationships>
</file>

<file path=ppt/drawings/_rels/vmlDrawing3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7.wmf"/><Relationship Id="rId13" Type="http://schemas.openxmlformats.org/officeDocument/2006/relationships/image" Target="../media/image382.wmf"/><Relationship Id="rId3" Type="http://schemas.openxmlformats.org/officeDocument/2006/relationships/image" Target="../media/image372.wmf"/><Relationship Id="rId7" Type="http://schemas.openxmlformats.org/officeDocument/2006/relationships/image" Target="../media/image376.wmf"/><Relationship Id="rId12" Type="http://schemas.openxmlformats.org/officeDocument/2006/relationships/image" Target="../media/image381.wmf"/><Relationship Id="rId2" Type="http://schemas.openxmlformats.org/officeDocument/2006/relationships/image" Target="../media/image371.wmf"/><Relationship Id="rId16" Type="http://schemas.openxmlformats.org/officeDocument/2006/relationships/image" Target="../media/image385.wmf"/><Relationship Id="rId1" Type="http://schemas.openxmlformats.org/officeDocument/2006/relationships/image" Target="../media/image370.wmf"/><Relationship Id="rId6" Type="http://schemas.openxmlformats.org/officeDocument/2006/relationships/image" Target="../media/image375.wmf"/><Relationship Id="rId11" Type="http://schemas.openxmlformats.org/officeDocument/2006/relationships/image" Target="../media/image380.wmf"/><Relationship Id="rId5" Type="http://schemas.openxmlformats.org/officeDocument/2006/relationships/image" Target="../media/image374.wmf"/><Relationship Id="rId15" Type="http://schemas.openxmlformats.org/officeDocument/2006/relationships/image" Target="../media/image384.wmf"/><Relationship Id="rId10" Type="http://schemas.openxmlformats.org/officeDocument/2006/relationships/image" Target="../media/image379.wmf"/><Relationship Id="rId4" Type="http://schemas.openxmlformats.org/officeDocument/2006/relationships/image" Target="../media/image373.wmf"/><Relationship Id="rId9" Type="http://schemas.openxmlformats.org/officeDocument/2006/relationships/image" Target="../media/image378.wmf"/><Relationship Id="rId14" Type="http://schemas.openxmlformats.org/officeDocument/2006/relationships/image" Target="../media/image383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2" Type="http://schemas.openxmlformats.org/officeDocument/2006/relationships/image" Target="../media/image5.wmf"/><Relationship Id="rId1" Type="http://schemas.openxmlformats.org/officeDocument/2006/relationships/image" Target="../media/image23.wmf"/><Relationship Id="rId6" Type="http://schemas.openxmlformats.org/officeDocument/2006/relationships/image" Target="../media/image34.wmf"/><Relationship Id="rId11" Type="http://schemas.openxmlformats.org/officeDocument/2006/relationships/image" Target="../media/image36.wmf"/><Relationship Id="rId5" Type="http://schemas.openxmlformats.org/officeDocument/2006/relationships/image" Target="../media/image33.wmf"/><Relationship Id="rId10" Type="http://schemas.openxmlformats.org/officeDocument/2006/relationships/image" Target="../media/image29.wmf"/><Relationship Id="rId4" Type="http://schemas.openxmlformats.org/officeDocument/2006/relationships/image" Target="../media/image32.wmf"/><Relationship Id="rId9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4" Type="http://schemas.openxmlformats.org/officeDocument/2006/relationships/image" Target="../media/image40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image" Target="../media/image53.wmf"/><Relationship Id="rId18" Type="http://schemas.openxmlformats.org/officeDocument/2006/relationships/image" Target="../media/image58.wmf"/><Relationship Id="rId3" Type="http://schemas.openxmlformats.org/officeDocument/2006/relationships/image" Target="../media/image43.wmf"/><Relationship Id="rId7" Type="http://schemas.openxmlformats.org/officeDocument/2006/relationships/image" Target="../media/image47.wmf"/><Relationship Id="rId12" Type="http://schemas.openxmlformats.org/officeDocument/2006/relationships/image" Target="../media/image52.wmf"/><Relationship Id="rId17" Type="http://schemas.openxmlformats.org/officeDocument/2006/relationships/image" Target="../media/image57.wmf"/><Relationship Id="rId2" Type="http://schemas.openxmlformats.org/officeDocument/2006/relationships/image" Target="../media/image42.wmf"/><Relationship Id="rId16" Type="http://schemas.openxmlformats.org/officeDocument/2006/relationships/image" Target="../media/image56.wmf"/><Relationship Id="rId1" Type="http://schemas.openxmlformats.org/officeDocument/2006/relationships/image" Target="../media/image41.wmf"/><Relationship Id="rId6" Type="http://schemas.openxmlformats.org/officeDocument/2006/relationships/image" Target="../media/image46.wmf"/><Relationship Id="rId11" Type="http://schemas.openxmlformats.org/officeDocument/2006/relationships/image" Target="../media/image51.wmf"/><Relationship Id="rId5" Type="http://schemas.openxmlformats.org/officeDocument/2006/relationships/image" Target="../media/image45.wmf"/><Relationship Id="rId15" Type="http://schemas.openxmlformats.org/officeDocument/2006/relationships/image" Target="../media/image55.wmf"/><Relationship Id="rId10" Type="http://schemas.openxmlformats.org/officeDocument/2006/relationships/image" Target="../media/image50.wmf"/><Relationship Id="rId4" Type="http://schemas.openxmlformats.org/officeDocument/2006/relationships/image" Target="../media/image44.wmf"/><Relationship Id="rId9" Type="http://schemas.openxmlformats.org/officeDocument/2006/relationships/image" Target="../media/image49.wmf"/><Relationship Id="rId14" Type="http://schemas.openxmlformats.org/officeDocument/2006/relationships/image" Target="../media/image54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13" Type="http://schemas.openxmlformats.org/officeDocument/2006/relationships/image" Target="../media/image71.wmf"/><Relationship Id="rId18" Type="http://schemas.openxmlformats.org/officeDocument/2006/relationships/image" Target="../media/image76.wmf"/><Relationship Id="rId26" Type="http://schemas.openxmlformats.org/officeDocument/2006/relationships/image" Target="../media/image84.wmf"/><Relationship Id="rId3" Type="http://schemas.openxmlformats.org/officeDocument/2006/relationships/image" Target="../media/image61.wmf"/><Relationship Id="rId21" Type="http://schemas.openxmlformats.org/officeDocument/2006/relationships/image" Target="../media/image79.wmf"/><Relationship Id="rId7" Type="http://schemas.openxmlformats.org/officeDocument/2006/relationships/image" Target="../media/image65.wmf"/><Relationship Id="rId12" Type="http://schemas.openxmlformats.org/officeDocument/2006/relationships/image" Target="../media/image70.wmf"/><Relationship Id="rId17" Type="http://schemas.openxmlformats.org/officeDocument/2006/relationships/image" Target="../media/image75.wmf"/><Relationship Id="rId25" Type="http://schemas.openxmlformats.org/officeDocument/2006/relationships/image" Target="../media/image83.wmf"/><Relationship Id="rId2" Type="http://schemas.openxmlformats.org/officeDocument/2006/relationships/image" Target="../media/image60.wmf"/><Relationship Id="rId16" Type="http://schemas.openxmlformats.org/officeDocument/2006/relationships/image" Target="../media/image74.wmf"/><Relationship Id="rId20" Type="http://schemas.openxmlformats.org/officeDocument/2006/relationships/image" Target="../media/image78.wmf"/><Relationship Id="rId1" Type="http://schemas.openxmlformats.org/officeDocument/2006/relationships/image" Target="../media/image59.wmf"/><Relationship Id="rId6" Type="http://schemas.openxmlformats.org/officeDocument/2006/relationships/image" Target="../media/image64.wmf"/><Relationship Id="rId11" Type="http://schemas.openxmlformats.org/officeDocument/2006/relationships/image" Target="../media/image69.wmf"/><Relationship Id="rId24" Type="http://schemas.openxmlformats.org/officeDocument/2006/relationships/image" Target="../media/image82.wmf"/><Relationship Id="rId5" Type="http://schemas.openxmlformats.org/officeDocument/2006/relationships/image" Target="../media/image63.wmf"/><Relationship Id="rId15" Type="http://schemas.openxmlformats.org/officeDocument/2006/relationships/image" Target="../media/image73.wmf"/><Relationship Id="rId23" Type="http://schemas.openxmlformats.org/officeDocument/2006/relationships/image" Target="../media/image81.wmf"/><Relationship Id="rId10" Type="http://schemas.openxmlformats.org/officeDocument/2006/relationships/image" Target="../media/image68.wmf"/><Relationship Id="rId19" Type="http://schemas.openxmlformats.org/officeDocument/2006/relationships/image" Target="../media/image77.wmf"/><Relationship Id="rId4" Type="http://schemas.openxmlformats.org/officeDocument/2006/relationships/image" Target="../media/image62.wmf"/><Relationship Id="rId9" Type="http://schemas.openxmlformats.org/officeDocument/2006/relationships/image" Target="../media/image67.wmf"/><Relationship Id="rId14" Type="http://schemas.openxmlformats.org/officeDocument/2006/relationships/image" Target="../media/image72.wmf"/><Relationship Id="rId22" Type="http://schemas.openxmlformats.org/officeDocument/2006/relationships/image" Target="../media/image80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13" Type="http://schemas.openxmlformats.org/officeDocument/2006/relationships/image" Target="../media/image74.wmf"/><Relationship Id="rId18" Type="http://schemas.openxmlformats.org/officeDocument/2006/relationships/image" Target="../media/image87.wmf"/><Relationship Id="rId26" Type="http://schemas.openxmlformats.org/officeDocument/2006/relationships/image" Target="../media/image93.wmf"/><Relationship Id="rId3" Type="http://schemas.openxmlformats.org/officeDocument/2006/relationships/image" Target="../media/image61.wmf"/><Relationship Id="rId21" Type="http://schemas.openxmlformats.org/officeDocument/2006/relationships/image" Target="../media/image88.wmf"/><Relationship Id="rId7" Type="http://schemas.openxmlformats.org/officeDocument/2006/relationships/image" Target="../media/image65.wmf"/><Relationship Id="rId12" Type="http://schemas.openxmlformats.org/officeDocument/2006/relationships/image" Target="../media/image73.wmf"/><Relationship Id="rId17" Type="http://schemas.openxmlformats.org/officeDocument/2006/relationships/image" Target="../media/image86.wmf"/><Relationship Id="rId25" Type="http://schemas.openxmlformats.org/officeDocument/2006/relationships/image" Target="../media/image92.wmf"/><Relationship Id="rId2" Type="http://schemas.openxmlformats.org/officeDocument/2006/relationships/image" Target="../media/image60.wmf"/><Relationship Id="rId16" Type="http://schemas.openxmlformats.org/officeDocument/2006/relationships/image" Target="../media/image85.wmf"/><Relationship Id="rId20" Type="http://schemas.openxmlformats.org/officeDocument/2006/relationships/image" Target="../media/image81.wmf"/><Relationship Id="rId1" Type="http://schemas.openxmlformats.org/officeDocument/2006/relationships/image" Target="../media/image59.wmf"/><Relationship Id="rId6" Type="http://schemas.openxmlformats.org/officeDocument/2006/relationships/image" Target="../media/image64.wmf"/><Relationship Id="rId11" Type="http://schemas.openxmlformats.org/officeDocument/2006/relationships/image" Target="../media/image72.wmf"/><Relationship Id="rId24" Type="http://schemas.openxmlformats.org/officeDocument/2006/relationships/image" Target="../media/image91.wmf"/><Relationship Id="rId5" Type="http://schemas.openxmlformats.org/officeDocument/2006/relationships/image" Target="../media/image63.wmf"/><Relationship Id="rId15" Type="http://schemas.openxmlformats.org/officeDocument/2006/relationships/image" Target="../media/image76.wmf"/><Relationship Id="rId23" Type="http://schemas.openxmlformats.org/officeDocument/2006/relationships/image" Target="../media/image90.wmf"/><Relationship Id="rId28" Type="http://schemas.openxmlformats.org/officeDocument/2006/relationships/image" Target="../media/image69.wmf"/><Relationship Id="rId10" Type="http://schemas.openxmlformats.org/officeDocument/2006/relationships/image" Target="../media/image71.wmf"/><Relationship Id="rId19" Type="http://schemas.openxmlformats.org/officeDocument/2006/relationships/image" Target="../media/image80.wmf"/><Relationship Id="rId4" Type="http://schemas.openxmlformats.org/officeDocument/2006/relationships/image" Target="../media/image62.wmf"/><Relationship Id="rId9" Type="http://schemas.openxmlformats.org/officeDocument/2006/relationships/image" Target="../media/image67.wmf"/><Relationship Id="rId14" Type="http://schemas.openxmlformats.org/officeDocument/2006/relationships/image" Target="../media/image75.wmf"/><Relationship Id="rId22" Type="http://schemas.openxmlformats.org/officeDocument/2006/relationships/image" Target="../media/image89.wmf"/><Relationship Id="rId27" Type="http://schemas.openxmlformats.org/officeDocument/2006/relationships/image" Target="../media/image68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13" Type="http://schemas.openxmlformats.org/officeDocument/2006/relationships/image" Target="../media/image74.wmf"/><Relationship Id="rId18" Type="http://schemas.openxmlformats.org/officeDocument/2006/relationships/image" Target="../media/image96.wmf"/><Relationship Id="rId26" Type="http://schemas.openxmlformats.org/officeDocument/2006/relationships/image" Target="../media/image93.wmf"/><Relationship Id="rId3" Type="http://schemas.openxmlformats.org/officeDocument/2006/relationships/image" Target="../media/image61.wmf"/><Relationship Id="rId21" Type="http://schemas.openxmlformats.org/officeDocument/2006/relationships/image" Target="../media/image97.wmf"/><Relationship Id="rId7" Type="http://schemas.openxmlformats.org/officeDocument/2006/relationships/image" Target="../media/image65.wmf"/><Relationship Id="rId12" Type="http://schemas.openxmlformats.org/officeDocument/2006/relationships/image" Target="../media/image73.wmf"/><Relationship Id="rId17" Type="http://schemas.openxmlformats.org/officeDocument/2006/relationships/image" Target="../media/image95.wmf"/><Relationship Id="rId25" Type="http://schemas.openxmlformats.org/officeDocument/2006/relationships/image" Target="../media/image101.wmf"/><Relationship Id="rId2" Type="http://schemas.openxmlformats.org/officeDocument/2006/relationships/image" Target="../media/image60.wmf"/><Relationship Id="rId16" Type="http://schemas.openxmlformats.org/officeDocument/2006/relationships/image" Target="../media/image94.wmf"/><Relationship Id="rId20" Type="http://schemas.openxmlformats.org/officeDocument/2006/relationships/image" Target="../media/image81.wmf"/><Relationship Id="rId1" Type="http://schemas.openxmlformats.org/officeDocument/2006/relationships/image" Target="../media/image59.wmf"/><Relationship Id="rId6" Type="http://schemas.openxmlformats.org/officeDocument/2006/relationships/image" Target="../media/image64.wmf"/><Relationship Id="rId11" Type="http://schemas.openxmlformats.org/officeDocument/2006/relationships/image" Target="../media/image72.wmf"/><Relationship Id="rId24" Type="http://schemas.openxmlformats.org/officeDocument/2006/relationships/image" Target="../media/image100.wmf"/><Relationship Id="rId5" Type="http://schemas.openxmlformats.org/officeDocument/2006/relationships/image" Target="../media/image63.wmf"/><Relationship Id="rId15" Type="http://schemas.openxmlformats.org/officeDocument/2006/relationships/image" Target="../media/image76.wmf"/><Relationship Id="rId23" Type="http://schemas.openxmlformats.org/officeDocument/2006/relationships/image" Target="../media/image99.wmf"/><Relationship Id="rId28" Type="http://schemas.openxmlformats.org/officeDocument/2006/relationships/image" Target="../media/image69.wmf"/><Relationship Id="rId10" Type="http://schemas.openxmlformats.org/officeDocument/2006/relationships/image" Target="../media/image71.wmf"/><Relationship Id="rId19" Type="http://schemas.openxmlformats.org/officeDocument/2006/relationships/image" Target="../media/image80.wmf"/><Relationship Id="rId4" Type="http://schemas.openxmlformats.org/officeDocument/2006/relationships/image" Target="../media/image62.wmf"/><Relationship Id="rId9" Type="http://schemas.openxmlformats.org/officeDocument/2006/relationships/image" Target="../media/image67.wmf"/><Relationship Id="rId14" Type="http://schemas.openxmlformats.org/officeDocument/2006/relationships/image" Target="../media/image75.wmf"/><Relationship Id="rId22" Type="http://schemas.openxmlformats.org/officeDocument/2006/relationships/image" Target="../media/image98.wmf"/><Relationship Id="rId27" Type="http://schemas.openxmlformats.org/officeDocument/2006/relationships/image" Target="../media/image6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C9F60-E856-4EDF-8B83-B0D395EEA52C}" type="datetime1">
              <a:rPr lang="ru-RU"/>
              <a:pPr>
                <a:defRPr/>
              </a:pPr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5884D-D4F6-4130-8173-CB85D8D3D4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11DC5-F5A7-4F94-AACB-B2F5E3C2645B}" type="datetime1">
              <a:rPr lang="ru-RU"/>
              <a:pPr>
                <a:defRPr/>
              </a:pPr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89D5B-B93E-495B-8118-662ADDE058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84709-B13E-4AFC-AE2B-B9B66022BB30}" type="datetime1">
              <a:rPr lang="ru-RU"/>
              <a:pPr>
                <a:defRPr/>
              </a:pPr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09832-8798-433A-BD91-FDD206FC34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8CE9F-53E9-401C-BFBF-7E0F92FF2CD6}" type="datetime1">
              <a:rPr lang="ru-RU"/>
              <a:pPr>
                <a:defRPr/>
              </a:pPr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9ED64-BB64-4942-941C-3533141E7F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B6BCB-4CFB-49FA-84D2-A42DB6DBDD96}" type="datetime1">
              <a:rPr lang="ru-RU"/>
              <a:pPr>
                <a:defRPr/>
              </a:pPr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47E77-FCE9-4EA9-97D7-455F930A89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8E72E-E9FF-4AAA-9A64-806C0E4CAD22}" type="datetime1">
              <a:rPr lang="ru-RU"/>
              <a:pPr>
                <a:defRPr/>
              </a:pPr>
              <a:t>27.10.2014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713E0-A28D-4BA4-83B1-09237D0577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0249F-1C99-43C3-A3FF-82A85FB0A4C6}" type="datetime1">
              <a:rPr lang="ru-RU"/>
              <a:pPr>
                <a:defRPr/>
              </a:pPr>
              <a:t>27.10.2014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54D76-B493-46B1-9A09-047E01F128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C59F7-2E83-4AF8-BA4A-49C117A1E8B3}" type="datetime1">
              <a:rPr lang="ru-RU"/>
              <a:pPr>
                <a:defRPr/>
              </a:pPr>
              <a:t>27.10.2014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3FC15-4E34-44AB-9770-72B0B3976B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59D25-F9DA-49F3-8F76-B18A5C1D80A5}" type="datetime1">
              <a:rPr lang="ru-RU"/>
              <a:pPr>
                <a:defRPr/>
              </a:pPr>
              <a:t>27.10.2014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9A1DA-CA3E-424B-9215-6261EA9E93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DEA97-44CA-474D-91A9-A3BB03902BA0}" type="datetime1">
              <a:rPr lang="ru-RU"/>
              <a:pPr>
                <a:defRPr/>
              </a:pPr>
              <a:t>27.10.2014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8B92C-1BEF-4DA4-A184-58EAB26EE8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4F767-E427-4838-8E7B-10FB7E611FFD}" type="datetime1">
              <a:rPr lang="ru-RU"/>
              <a:pPr>
                <a:defRPr/>
              </a:pPr>
              <a:t>27.10.2014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06EA5-04AC-4D3A-B313-516502E01E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373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170A7E-3832-47E8-A2FB-30A748FFC8D5}" type="datetime1">
              <a:rPr lang="ru-RU"/>
              <a:pPr>
                <a:defRPr/>
              </a:pPr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6170F7-1C94-48FC-BF92-8B93F6E6C2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0.bin"/><Relationship Id="rId13" Type="http://schemas.openxmlformats.org/officeDocument/2006/relationships/oleObject" Target="../embeddings/oleObject85.bin"/><Relationship Id="rId18" Type="http://schemas.openxmlformats.org/officeDocument/2006/relationships/oleObject" Target="../embeddings/oleObject90.bin"/><Relationship Id="rId26" Type="http://schemas.openxmlformats.org/officeDocument/2006/relationships/oleObject" Target="../embeddings/oleObject98.bin"/><Relationship Id="rId3" Type="http://schemas.openxmlformats.org/officeDocument/2006/relationships/oleObject" Target="../embeddings/oleObject75.bin"/><Relationship Id="rId21" Type="http://schemas.openxmlformats.org/officeDocument/2006/relationships/oleObject" Target="../embeddings/oleObject93.bin"/><Relationship Id="rId34" Type="http://schemas.openxmlformats.org/officeDocument/2006/relationships/oleObject" Target="../embeddings/oleObject106.bin"/><Relationship Id="rId7" Type="http://schemas.openxmlformats.org/officeDocument/2006/relationships/oleObject" Target="../embeddings/oleObject79.bin"/><Relationship Id="rId12" Type="http://schemas.openxmlformats.org/officeDocument/2006/relationships/oleObject" Target="../embeddings/oleObject84.bin"/><Relationship Id="rId17" Type="http://schemas.openxmlformats.org/officeDocument/2006/relationships/oleObject" Target="../embeddings/oleObject89.bin"/><Relationship Id="rId25" Type="http://schemas.openxmlformats.org/officeDocument/2006/relationships/oleObject" Target="../embeddings/oleObject97.bin"/><Relationship Id="rId33" Type="http://schemas.openxmlformats.org/officeDocument/2006/relationships/oleObject" Target="../embeddings/oleObject105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8.bin"/><Relationship Id="rId20" Type="http://schemas.openxmlformats.org/officeDocument/2006/relationships/oleObject" Target="../embeddings/oleObject92.bin"/><Relationship Id="rId29" Type="http://schemas.openxmlformats.org/officeDocument/2006/relationships/oleObject" Target="../embeddings/oleObject101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8.bin"/><Relationship Id="rId11" Type="http://schemas.openxmlformats.org/officeDocument/2006/relationships/oleObject" Target="../embeddings/oleObject83.bin"/><Relationship Id="rId24" Type="http://schemas.openxmlformats.org/officeDocument/2006/relationships/oleObject" Target="../embeddings/oleObject96.bin"/><Relationship Id="rId32" Type="http://schemas.openxmlformats.org/officeDocument/2006/relationships/oleObject" Target="../embeddings/oleObject104.bin"/><Relationship Id="rId5" Type="http://schemas.openxmlformats.org/officeDocument/2006/relationships/oleObject" Target="../embeddings/oleObject77.bin"/><Relationship Id="rId15" Type="http://schemas.openxmlformats.org/officeDocument/2006/relationships/oleObject" Target="../embeddings/oleObject87.bin"/><Relationship Id="rId23" Type="http://schemas.openxmlformats.org/officeDocument/2006/relationships/oleObject" Target="../embeddings/oleObject95.bin"/><Relationship Id="rId28" Type="http://schemas.openxmlformats.org/officeDocument/2006/relationships/oleObject" Target="../embeddings/oleObject100.bin"/><Relationship Id="rId36" Type="http://schemas.openxmlformats.org/officeDocument/2006/relationships/slide" Target="slide10.xml"/><Relationship Id="rId10" Type="http://schemas.openxmlformats.org/officeDocument/2006/relationships/oleObject" Target="../embeddings/oleObject82.bin"/><Relationship Id="rId19" Type="http://schemas.openxmlformats.org/officeDocument/2006/relationships/oleObject" Target="../embeddings/oleObject91.bin"/><Relationship Id="rId31" Type="http://schemas.openxmlformats.org/officeDocument/2006/relationships/oleObject" Target="../embeddings/oleObject103.bin"/><Relationship Id="rId4" Type="http://schemas.openxmlformats.org/officeDocument/2006/relationships/oleObject" Target="../embeddings/oleObject76.bin"/><Relationship Id="rId9" Type="http://schemas.openxmlformats.org/officeDocument/2006/relationships/oleObject" Target="../embeddings/oleObject81.bin"/><Relationship Id="rId14" Type="http://schemas.openxmlformats.org/officeDocument/2006/relationships/oleObject" Target="../embeddings/oleObject86.bin"/><Relationship Id="rId22" Type="http://schemas.openxmlformats.org/officeDocument/2006/relationships/oleObject" Target="../embeddings/oleObject94.bin"/><Relationship Id="rId27" Type="http://schemas.openxmlformats.org/officeDocument/2006/relationships/oleObject" Target="../embeddings/oleObject99.bin"/><Relationship Id="rId30" Type="http://schemas.openxmlformats.org/officeDocument/2006/relationships/oleObject" Target="../embeddings/oleObject102.bin"/><Relationship Id="rId35" Type="http://schemas.openxmlformats.org/officeDocument/2006/relationships/oleObject" Target="../embeddings/oleObject107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3.bin"/><Relationship Id="rId13" Type="http://schemas.openxmlformats.org/officeDocument/2006/relationships/oleObject" Target="../embeddings/oleObject118.bin"/><Relationship Id="rId18" Type="http://schemas.openxmlformats.org/officeDocument/2006/relationships/oleObject" Target="../embeddings/oleObject123.bin"/><Relationship Id="rId26" Type="http://schemas.openxmlformats.org/officeDocument/2006/relationships/oleObject" Target="../embeddings/oleObject131.bin"/><Relationship Id="rId3" Type="http://schemas.openxmlformats.org/officeDocument/2006/relationships/oleObject" Target="../embeddings/oleObject108.bin"/><Relationship Id="rId21" Type="http://schemas.openxmlformats.org/officeDocument/2006/relationships/oleObject" Target="../embeddings/oleObject126.bin"/><Relationship Id="rId34" Type="http://schemas.openxmlformats.org/officeDocument/2006/relationships/oleObject" Target="../embeddings/oleObject139.bin"/><Relationship Id="rId7" Type="http://schemas.openxmlformats.org/officeDocument/2006/relationships/oleObject" Target="../embeddings/oleObject112.bin"/><Relationship Id="rId12" Type="http://schemas.openxmlformats.org/officeDocument/2006/relationships/oleObject" Target="../embeddings/oleObject117.bin"/><Relationship Id="rId17" Type="http://schemas.openxmlformats.org/officeDocument/2006/relationships/oleObject" Target="../embeddings/oleObject122.bin"/><Relationship Id="rId25" Type="http://schemas.openxmlformats.org/officeDocument/2006/relationships/oleObject" Target="../embeddings/oleObject130.bin"/><Relationship Id="rId33" Type="http://schemas.openxmlformats.org/officeDocument/2006/relationships/oleObject" Target="../embeddings/oleObject138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21.bin"/><Relationship Id="rId20" Type="http://schemas.openxmlformats.org/officeDocument/2006/relationships/oleObject" Target="../embeddings/oleObject125.bin"/><Relationship Id="rId29" Type="http://schemas.openxmlformats.org/officeDocument/2006/relationships/oleObject" Target="../embeddings/oleObject134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11.bin"/><Relationship Id="rId11" Type="http://schemas.openxmlformats.org/officeDocument/2006/relationships/oleObject" Target="../embeddings/oleObject116.bin"/><Relationship Id="rId24" Type="http://schemas.openxmlformats.org/officeDocument/2006/relationships/oleObject" Target="../embeddings/oleObject129.bin"/><Relationship Id="rId32" Type="http://schemas.openxmlformats.org/officeDocument/2006/relationships/oleObject" Target="../embeddings/oleObject137.bin"/><Relationship Id="rId37" Type="http://schemas.openxmlformats.org/officeDocument/2006/relationships/slide" Target="slide10.xml"/><Relationship Id="rId5" Type="http://schemas.openxmlformats.org/officeDocument/2006/relationships/oleObject" Target="../embeddings/oleObject110.bin"/><Relationship Id="rId15" Type="http://schemas.openxmlformats.org/officeDocument/2006/relationships/oleObject" Target="../embeddings/oleObject120.bin"/><Relationship Id="rId23" Type="http://schemas.openxmlformats.org/officeDocument/2006/relationships/oleObject" Target="../embeddings/oleObject128.bin"/><Relationship Id="rId28" Type="http://schemas.openxmlformats.org/officeDocument/2006/relationships/oleObject" Target="../embeddings/oleObject133.bin"/><Relationship Id="rId36" Type="http://schemas.openxmlformats.org/officeDocument/2006/relationships/oleObject" Target="../embeddings/oleObject141.bin"/><Relationship Id="rId10" Type="http://schemas.openxmlformats.org/officeDocument/2006/relationships/oleObject" Target="../embeddings/oleObject115.bin"/><Relationship Id="rId19" Type="http://schemas.openxmlformats.org/officeDocument/2006/relationships/oleObject" Target="../embeddings/oleObject124.bin"/><Relationship Id="rId31" Type="http://schemas.openxmlformats.org/officeDocument/2006/relationships/oleObject" Target="../embeddings/oleObject136.bin"/><Relationship Id="rId4" Type="http://schemas.openxmlformats.org/officeDocument/2006/relationships/oleObject" Target="../embeddings/oleObject109.bin"/><Relationship Id="rId9" Type="http://schemas.openxmlformats.org/officeDocument/2006/relationships/oleObject" Target="../embeddings/oleObject114.bin"/><Relationship Id="rId14" Type="http://schemas.openxmlformats.org/officeDocument/2006/relationships/oleObject" Target="../embeddings/oleObject119.bin"/><Relationship Id="rId22" Type="http://schemas.openxmlformats.org/officeDocument/2006/relationships/oleObject" Target="../embeddings/oleObject127.bin"/><Relationship Id="rId27" Type="http://schemas.openxmlformats.org/officeDocument/2006/relationships/oleObject" Target="../embeddings/oleObject132.bin"/><Relationship Id="rId30" Type="http://schemas.openxmlformats.org/officeDocument/2006/relationships/oleObject" Target="../embeddings/oleObject135.bin"/><Relationship Id="rId35" Type="http://schemas.openxmlformats.org/officeDocument/2006/relationships/oleObject" Target="../embeddings/oleObject140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7.bin"/><Relationship Id="rId13" Type="http://schemas.openxmlformats.org/officeDocument/2006/relationships/oleObject" Target="../embeddings/oleObject152.bin"/><Relationship Id="rId18" Type="http://schemas.openxmlformats.org/officeDocument/2006/relationships/oleObject" Target="../embeddings/oleObject157.bin"/><Relationship Id="rId26" Type="http://schemas.openxmlformats.org/officeDocument/2006/relationships/oleObject" Target="../embeddings/oleObject165.bin"/><Relationship Id="rId3" Type="http://schemas.openxmlformats.org/officeDocument/2006/relationships/oleObject" Target="../embeddings/oleObject142.bin"/><Relationship Id="rId21" Type="http://schemas.openxmlformats.org/officeDocument/2006/relationships/oleObject" Target="../embeddings/oleObject160.bin"/><Relationship Id="rId34" Type="http://schemas.openxmlformats.org/officeDocument/2006/relationships/oleObject" Target="../embeddings/oleObject173.bin"/><Relationship Id="rId7" Type="http://schemas.openxmlformats.org/officeDocument/2006/relationships/oleObject" Target="../embeddings/oleObject146.bin"/><Relationship Id="rId12" Type="http://schemas.openxmlformats.org/officeDocument/2006/relationships/oleObject" Target="../embeddings/oleObject151.bin"/><Relationship Id="rId17" Type="http://schemas.openxmlformats.org/officeDocument/2006/relationships/oleObject" Target="../embeddings/oleObject156.bin"/><Relationship Id="rId25" Type="http://schemas.openxmlformats.org/officeDocument/2006/relationships/oleObject" Target="../embeddings/oleObject164.bin"/><Relationship Id="rId33" Type="http://schemas.openxmlformats.org/officeDocument/2006/relationships/oleObject" Target="../embeddings/oleObject172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55.bin"/><Relationship Id="rId20" Type="http://schemas.openxmlformats.org/officeDocument/2006/relationships/oleObject" Target="../embeddings/oleObject159.bin"/><Relationship Id="rId29" Type="http://schemas.openxmlformats.org/officeDocument/2006/relationships/oleObject" Target="../embeddings/oleObject168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45.bin"/><Relationship Id="rId11" Type="http://schemas.openxmlformats.org/officeDocument/2006/relationships/oleObject" Target="../embeddings/oleObject150.bin"/><Relationship Id="rId24" Type="http://schemas.openxmlformats.org/officeDocument/2006/relationships/oleObject" Target="../embeddings/oleObject163.bin"/><Relationship Id="rId32" Type="http://schemas.openxmlformats.org/officeDocument/2006/relationships/oleObject" Target="../embeddings/oleObject171.bin"/><Relationship Id="rId37" Type="http://schemas.openxmlformats.org/officeDocument/2006/relationships/slide" Target="slide10.xml"/><Relationship Id="rId5" Type="http://schemas.openxmlformats.org/officeDocument/2006/relationships/oleObject" Target="../embeddings/oleObject144.bin"/><Relationship Id="rId15" Type="http://schemas.openxmlformats.org/officeDocument/2006/relationships/oleObject" Target="../embeddings/oleObject154.bin"/><Relationship Id="rId23" Type="http://schemas.openxmlformats.org/officeDocument/2006/relationships/oleObject" Target="../embeddings/oleObject162.bin"/><Relationship Id="rId28" Type="http://schemas.openxmlformats.org/officeDocument/2006/relationships/oleObject" Target="../embeddings/oleObject167.bin"/><Relationship Id="rId36" Type="http://schemas.openxmlformats.org/officeDocument/2006/relationships/oleObject" Target="../embeddings/oleObject175.bin"/><Relationship Id="rId10" Type="http://schemas.openxmlformats.org/officeDocument/2006/relationships/oleObject" Target="../embeddings/oleObject149.bin"/><Relationship Id="rId19" Type="http://schemas.openxmlformats.org/officeDocument/2006/relationships/oleObject" Target="../embeddings/oleObject158.bin"/><Relationship Id="rId31" Type="http://schemas.openxmlformats.org/officeDocument/2006/relationships/oleObject" Target="../embeddings/oleObject170.bin"/><Relationship Id="rId4" Type="http://schemas.openxmlformats.org/officeDocument/2006/relationships/oleObject" Target="../embeddings/oleObject143.bin"/><Relationship Id="rId9" Type="http://schemas.openxmlformats.org/officeDocument/2006/relationships/oleObject" Target="../embeddings/oleObject148.bin"/><Relationship Id="rId14" Type="http://schemas.openxmlformats.org/officeDocument/2006/relationships/oleObject" Target="../embeddings/oleObject153.bin"/><Relationship Id="rId22" Type="http://schemas.openxmlformats.org/officeDocument/2006/relationships/oleObject" Target="../embeddings/oleObject161.bin"/><Relationship Id="rId27" Type="http://schemas.openxmlformats.org/officeDocument/2006/relationships/oleObject" Target="../embeddings/oleObject166.bin"/><Relationship Id="rId30" Type="http://schemas.openxmlformats.org/officeDocument/2006/relationships/oleObject" Target="../embeddings/oleObject169.bin"/><Relationship Id="rId35" Type="http://schemas.openxmlformats.org/officeDocument/2006/relationships/oleObject" Target="../embeddings/oleObject174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1.bin"/><Relationship Id="rId13" Type="http://schemas.openxmlformats.org/officeDocument/2006/relationships/oleObject" Target="../embeddings/oleObject186.bin"/><Relationship Id="rId18" Type="http://schemas.openxmlformats.org/officeDocument/2006/relationships/oleObject" Target="../embeddings/oleObject191.bin"/><Relationship Id="rId26" Type="http://schemas.openxmlformats.org/officeDocument/2006/relationships/oleObject" Target="../embeddings/oleObject199.bin"/><Relationship Id="rId3" Type="http://schemas.openxmlformats.org/officeDocument/2006/relationships/oleObject" Target="../embeddings/oleObject176.bin"/><Relationship Id="rId21" Type="http://schemas.openxmlformats.org/officeDocument/2006/relationships/oleObject" Target="../embeddings/oleObject194.bin"/><Relationship Id="rId34" Type="http://schemas.openxmlformats.org/officeDocument/2006/relationships/oleObject" Target="../embeddings/oleObject207.bin"/><Relationship Id="rId7" Type="http://schemas.openxmlformats.org/officeDocument/2006/relationships/oleObject" Target="../embeddings/oleObject180.bin"/><Relationship Id="rId12" Type="http://schemas.openxmlformats.org/officeDocument/2006/relationships/oleObject" Target="../embeddings/oleObject185.bin"/><Relationship Id="rId17" Type="http://schemas.openxmlformats.org/officeDocument/2006/relationships/oleObject" Target="../embeddings/oleObject190.bin"/><Relationship Id="rId25" Type="http://schemas.openxmlformats.org/officeDocument/2006/relationships/oleObject" Target="../embeddings/oleObject198.bin"/><Relationship Id="rId33" Type="http://schemas.openxmlformats.org/officeDocument/2006/relationships/oleObject" Target="../embeddings/oleObject206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89.bin"/><Relationship Id="rId20" Type="http://schemas.openxmlformats.org/officeDocument/2006/relationships/oleObject" Target="../embeddings/oleObject193.bin"/><Relationship Id="rId29" Type="http://schemas.openxmlformats.org/officeDocument/2006/relationships/oleObject" Target="../embeddings/oleObject202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79.bin"/><Relationship Id="rId11" Type="http://schemas.openxmlformats.org/officeDocument/2006/relationships/oleObject" Target="../embeddings/oleObject184.bin"/><Relationship Id="rId24" Type="http://schemas.openxmlformats.org/officeDocument/2006/relationships/oleObject" Target="../embeddings/oleObject197.bin"/><Relationship Id="rId32" Type="http://schemas.openxmlformats.org/officeDocument/2006/relationships/oleObject" Target="../embeddings/oleObject205.bin"/><Relationship Id="rId5" Type="http://schemas.openxmlformats.org/officeDocument/2006/relationships/oleObject" Target="../embeddings/oleObject178.bin"/><Relationship Id="rId15" Type="http://schemas.openxmlformats.org/officeDocument/2006/relationships/oleObject" Target="../embeddings/oleObject188.bin"/><Relationship Id="rId23" Type="http://schemas.openxmlformats.org/officeDocument/2006/relationships/oleObject" Target="../embeddings/oleObject196.bin"/><Relationship Id="rId28" Type="http://schemas.openxmlformats.org/officeDocument/2006/relationships/oleObject" Target="../embeddings/oleObject201.bin"/><Relationship Id="rId36" Type="http://schemas.openxmlformats.org/officeDocument/2006/relationships/slide" Target="slide10.xml"/><Relationship Id="rId10" Type="http://schemas.openxmlformats.org/officeDocument/2006/relationships/oleObject" Target="../embeddings/oleObject183.bin"/><Relationship Id="rId19" Type="http://schemas.openxmlformats.org/officeDocument/2006/relationships/oleObject" Target="../embeddings/oleObject192.bin"/><Relationship Id="rId31" Type="http://schemas.openxmlformats.org/officeDocument/2006/relationships/oleObject" Target="../embeddings/oleObject204.bin"/><Relationship Id="rId4" Type="http://schemas.openxmlformats.org/officeDocument/2006/relationships/oleObject" Target="../embeddings/oleObject177.bin"/><Relationship Id="rId9" Type="http://schemas.openxmlformats.org/officeDocument/2006/relationships/oleObject" Target="../embeddings/oleObject182.bin"/><Relationship Id="rId14" Type="http://schemas.openxmlformats.org/officeDocument/2006/relationships/oleObject" Target="../embeddings/oleObject187.bin"/><Relationship Id="rId22" Type="http://schemas.openxmlformats.org/officeDocument/2006/relationships/oleObject" Target="../embeddings/oleObject195.bin"/><Relationship Id="rId27" Type="http://schemas.openxmlformats.org/officeDocument/2006/relationships/oleObject" Target="../embeddings/oleObject200.bin"/><Relationship Id="rId30" Type="http://schemas.openxmlformats.org/officeDocument/2006/relationships/oleObject" Target="../embeddings/oleObject203.bin"/><Relationship Id="rId35" Type="http://schemas.openxmlformats.org/officeDocument/2006/relationships/oleObject" Target="../embeddings/oleObject208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4.bin"/><Relationship Id="rId13" Type="http://schemas.openxmlformats.org/officeDocument/2006/relationships/oleObject" Target="../embeddings/oleObject219.bin"/><Relationship Id="rId3" Type="http://schemas.openxmlformats.org/officeDocument/2006/relationships/oleObject" Target="../embeddings/oleObject209.bin"/><Relationship Id="rId7" Type="http://schemas.openxmlformats.org/officeDocument/2006/relationships/oleObject" Target="../embeddings/oleObject213.bin"/><Relationship Id="rId12" Type="http://schemas.openxmlformats.org/officeDocument/2006/relationships/oleObject" Target="../embeddings/oleObject2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12.bin"/><Relationship Id="rId11" Type="http://schemas.openxmlformats.org/officeDocument/2006/relationships/oleObject" Target="../embeddings/oleObject217.bin"/><Relationship Id="rId5" Type="http://schemas.openxmlformats.org/officeDocument/2006/relationships/oleObject" Target="../embeddings/oleObject211.bin"/><Relationship Id="rId10" Type="http://schemas.openxmlformats.org/officeDocument/2006/relationships/oleObject" Target="../embeddings/oleObject216.bin"/><Relationship Id="rId4" Type="http://schemas.openxmlformats.org/officeDocument/2006/relationships/oleObject" Target="../embeddings/oleObject210.bin"/><Relationship Id="rId9" Type="http://schemas.openxmlformats.org/officeDocument/2006/relationships/oleObject" Target="../embeddings/oleObject215.bin"/><Relationship Id="rId14" Type="http://schemas.openxmlformats.org/officeDocument/2006/relationships/slide" Target="slide10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30.bin"/><Relationship Id="rId18" Type="http://schemas.openxmlformats.org/officeDocument/2006/relationships/oleObject" Target="../embeddings/oleObject235.bin"/><Relationship Id="rId26" Type="http://schemas.openxmlformats.org/officeDocument/2006/relationships/oleObject" Target="../embeddings/oleObject243.bin"/><Relationship Id="rId39" Type="http://schemas.openxmlformats.org/officeDocument/2006/relationships/oleObject" Target="../embeddings/oleObject256.bin"/><Relationship Id="rId3" Type="http://schemas.openxmlformats.org/officeDocument/2006/relationships/oleObject" Target="../embeddings/oleObject220.bin"/><Relationship Id="rId21" Type="http://schemas.openxmlformats.org/officeDocument/2006/relationships/oleObject" Target="../embeddings/oleObject238.bin"/><Relationship Id="rId34" Type="http://schemas.openxmlformats.org/officeDocument/2006/relationships/oleObject" Target="../embeddings/oleObject251.bin"/><Relationship Id="rId42" Type="http://schemas.openxmlformats.org/officeDocument/2006/relationships/oleObject" Target="../embeddings/oleObject259.bin"/><Relationship Id="rId47" Type="http://schemas.openxmlformats.org/officeDocument/2006/relationships/oleObject" Target="../embeddings/oleObject264.bin"/><Relationship Id="rId7" Type="http://schemas.openxmlformats.org/officeDocument/2006/relationships/oleObject" Target="../embeddings/oleObject224.bin"/><Relationship Id="rId12" Type="http://schemas.openxmlformats.org/officeDocument/2006/relationships/oleObject" Target="../embeddings/oleObject229.bin"/><Relationship Id="rId17" Type="http://schemas.openxmlformats.org/officeDocument/2006/relationships/oleObject" Target="../embeddings/oleObject234.bin"/><Relationship Id="rId25" Type="http://schemas.openxmlformats.org/officeDocument/2006/relationships/oleObject" Target="../embeddings/oleObject242.bin"/><Relationship Id="rId33" Type="http://schemas.openxmlformats.org/officeDocument/2006/relationships/oleObject" Target="../embeddings/oleObject250.bin"/><Relationship Id="rId38" Type="http://schemas.openxmlformats.org/officeDocument/2006/relationships/oleObject" Target="../embeddings/oleObject255.bin"/><Relationship Id="rId46" Type="http://schemas.openxmlformats.org/officeDocument/2006/relationships/oleObject" Target="../embeddings/oleObject263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33.bin"/><Relationship Id="rId20" Type="http://schemas.openxmlformats.org/officeDocument/2006/relationships/oleObject" Target="../embeddings/oleObject237.bin"/><Relationship Id="rId29" Type="http://schemas.openxmlformats.org/officeDocument/2006/relationships/oleObject" Target="../embeddings/oleObject246.bin"/><Relationship Id="rId41" Type="http://schemas.openxmlformats.org/officeDocument/2006/relationships/oleObject" Target="../embeddings/oleObject258.bin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23.bin"/><Relationship Id="rId11" Type="http://schemas.openxmlformats.org/officeDocument/2006/relationships/oleObject" Target="../embeddings/oleObject228.bin"/><Relationship Id="rId24" Type="http://schemas.openxmlformats.org/officeDocument/2006/relationships/oleObject" Target="../embeddings/oleObject241.bin"/><Relationship Id="rId32" Type="http://schemas.openxmlformats.org/officeDocument/2006/relationships/oleObject" Target="../embeddings/oleObject249.bin"/><Relationship Id="rId37" Type="http://schemas.openxmlformats.org/officeDocument/2006/relationships/oleObject" Target="../embeddings/oleObject254.bin"/><Relationship Id="rId40" Type="http://schemas.openxmlformats.org/officeDocument/2006/relationships/oleObject" Target="../embeddings/oleObject257.bin"/><Relationship Id="rId45" Type="http://schemas.openxmlformats.org/officeDocument/2006/relationships/oleObject" Target="../embeddings/oleObject262.bin"/><Relationship Id="rId5" Type="http://schemas.openxmlformats.org/officeDocument/2006/relationships/oleObject" Target="../embeddings/oleObject222.bin"/><Relationship Id="rId15" Type="http://schemas.openxmlformats.org/officeDocument/2006/relationships/oleObject" Target="../embeddings/oleObject232.bin"/><Relationship Id="rId23" Type="http://schemas.openxmlformats.org/officeDocument/2006/relationships/oleObject" Target="../embeddings/oleObject240.bin"/><Relationship Id="rId28" Type="http://schemas.openxmlformats.org/officeDocument/2006/relationships/oleObject" Target="../embeddings/oleObject245.bin"/><Relationship Id="rId36" Type="http://schemas.openxmlformats.org/officeDocument/2006/relationships/oleObject" Target="../embeddings/oleObject253.bin"/><Relationship Id="rId49" Type="http://schemas.openxmlformats.org/officeDocument/2006/relationships/slide" Target="slide10.xml"/><Relationship Id="rId10" Type="http://schemas.openxmlformats.org/officeDocument/2006/relationships/oleObject" Target="../embeddings/oleObject227.bin"/><Relationship Id="rId19" Type="http://schemas.openxmlformats.org/officeDocument/2006/relationships/oleObject" Target="../embeddings/oleObject236.bin"/><Relationship Id="rId31" Type="http://schemas.openxmlformats.org/officeDocument/2006/relationships/oleObject" Target="../embeddings/oleObject248.bin"/><Relationship Id="rId44" Type="http://schemas.openxmlformats.org/officeDocument/2006/relationships/oleObject" Target="../embeddings/oleObject261.bin"/><Relationship Id="rId4" Type="http://schemas.openxmlformats.org/officeDocument/2006/relationships/oleObject" Target="../embeddings/oleObject221.bin"/><Relationship Id="rId9" Type="http://schemas.openxmlformats.org/officeDocument/2006/relationships/oleObject" Target="../embeddings/oleObject226.bin"/><Relationship Id="rId14" Type="http://schemas.openxmlformats.org/officeDocument/2006/relationships/oleObject" Target="../embeddings/oleObject231.bin"/><Relationship Id="rId22" Type="http://schemas.openxmlformats.org/officeDocument/2006/relationships/oleObject" Target="../embeddings/oleObject239.bin"/><Relationship Id="rId27" Type="http://schemas.openxmlformats.org/officeDocument/2006/relationships/oleObject" Target="../embeddings/oleObject244.bin"/><Relationship Id="rId30" Type="http://schemas.openxmlformats.org/officeDocument/2006/relationships/oleObject" Target="../embeddings/oleObject247.bin"/><Relationship Id="rId35" Type="http://schemas.openxmlformats.org/officeDocument/2006/relationships/oleObject" Target="../embeddings/oleObject252.bin"/><Relationship Id="rId43" Type="http://schemas.openxmlformats.org/officeDocument/2006/relationships/oleObject" Target="../embeddings/oleObject260.bin"/><Relationship Id="rId48" Type="http://schemas.openxmlformats.org/officeDocument/2006/relationships/oleObject" Target="../embeddings/oleObject265.bin"/><Relationship Id="rId8" Type="http://schemas.openxmlformats.org/officeDocument/2006/relationships/oleObject" Target="../embeddings/oleObject225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1.bin"/><Relationship Id="rId13" Type="http://schemas.openxmlformats.org/officeDocument/2006/relationships/oleObject" Target="../embeddings/oleObject276.bin"/><Relationship Id="rId18" Type="http://schemas.openxmlformats.org/officeDocument/2006/relationships/oleObject" Target="../embeddings/oleObject281.bin"/><Relationship Id="rId26" Type="http://schemas.openxmlformats.org/officeDocument/2006/relationships/oleObject" Target="../embeddings/oleObject289.bin"/><Relationship Id="rId39" Type="http://schemas.openxmlformats.org/officeDocument/2006/relationships/oleObject" Target="../embeddings/oleObject302.bin"/><Relationship Id="rId3" Type="http://schemas.openxmlformats.org/officeDocument/2006/relationships/oleObject" Target="../embeddings/oleObject266.bin"/><Relationship Id="rId21" Type="http://schemas.openxmlformats.org/officeDocument/2006/relationships/oleObject" Target="../embeddings/oleObject284.bin"/><Relationship Id="rId34" Type="http://schemas.openxmlformats.org/officeDocument/2006/relationships/oleObject" Target="../embeddings/oleObject297.bin"/><Relationship Id="rId42" Type="http://schemas.openxmlformats.org/officeDocument/2006/relationships/oleObject" Target="../embeddings/oleObject305.bin"/><Relationship Id="rId7" Type="http://schemas.openxmlformats.org/officeDocument/2006/relationships/oleObject" Target="../embeddings/oleObject270.bin"/><Relationship Id="rId12" Type="http://schemas.openxmlformats.org/officeDocument/2006/relationships/oleObject" Target="../embeddings/oleObject275.bin"/><Relationship Id="rId17" Type="http://schemas.openxmlformats.org/officeDocument/2006/relationships/oleObject" Target="../embeddings/oleObject280.bin"/><Relationship Id="rId25" Type="http://schemas.openxmlformats.org/officeDocument/2006/relationships/oleObject" Target="../embeddings/oleObject288.bin"/><Relationship Id="rId33" Type="http://schemas.openxmlformats.org/officeDocument/2006/relationships/oleObject" Target="../embeddings/oleObject296.bin"/><Relationship Id="rId38" Type="http://schemas.openxmlformats.org/officeDocument/2006/relationships/oleObject" Target="../embeddings/oleObject301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79.bin"/><Relationship Id="rId20" Type="http://schemas.openxmlformats.org/officeDocument/2006/relationships/oleObject" Target="../embeddings/oleObject283.bin"/><Relationship Id="rId29" Type="http://schemas.openxmlformats.org/officeDocument/2006/relationships/oleObject" Target="../embeddings/oleObject292.bin"/><Relationship Id="rId41" Type="http://schemas.openxmlformats.org/officeDocument/2006/relationships/oleObject" Target="../embeddings/oleObject304.bin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69.bin"/><Relationship Id="rId11" Type="http://schemas.openxmlformats.org/officeDocument/2006/relationships/oleObject" Target="../embeddings/oleObject274.bin"/><Relationship Id="rId24" Type="http://schemas.openxmlformats.org/officeDocument/2006/relationships/oleObject" Target="../embeddings/oleObject287.bin"/><Relationship Id="rId32" Type="http://schemas.openxmlformats.org/officeDocument/2006/relationships/oleObject" Target="../embeddings/oleObject295.bin"/><Relationship Id="rId37" Type="http://schemas.openxmlformats.org/officeDocument/2006/relationships/oleObject" Target="../embeddings/oleObject300.bin"/><Relationship Id="rId40" Type="http://schemas.openxmlformats.org/officeDocument/2006/relationships/oleObject" Target="../embeddings/oleObject303.bin"/><Relationship Id="rId5" Type="http://schemas.openxmlformats.org/officeDocument/2006/relationships/oleObject" Target="../embeddings/oleObject268.bin"/><Relationship Id="rId15" Type="http://schemas.openxmlformats.org/officeDocument/2006/relationships/oleObject" Target="../embeddings/oleObject278.bin"/><Relationship Id="rId23" Type="http://schemas.openxmlformats.org/officeDocument/2006/relationships/oleObject" Target="../embeddings/oleObject286.bin"/><Relationship Id="rId28" Type="http://schemas.openxmlformats.org/officeDocument/2006/relationships/oleObject" Target="../embeddings/oleObject291.bin"/><Relationship Id="rId36" Type="http://schemas.openxmlformats.org/officeDocument/2006/relationships/oleObject" Target="../embeddings/oleObject299.bin"/><Relationship Id="rId10" Type="http://schemas.openxmlformats.org/officeDocument/2006/relationships/oleObject" Target="../embeddings/oleObject273.bin"/><Relationship Id="rId19" Type="http://schemas.openxmlformats.org/officeDocument/2006/relationships/oleObject" Target="../embeddings/oleObject282.bin"/><Relationship Id="rId31" Type="http://schemas.openxmlformats.org/officeDocument/2006/relationships/oleObject" Target="../embeddings/oleObject294.bin"/><Relationship Id="rId44" Type="http://schemas.openxmlformats.org/officeDocument/2006/relationships/slide" Target="slide10.xml"/><Relationship Id="rId4" Type="http://schemas.openxmlformats.org/officeDocument/2006/relationships/oleObject" Target="../embeddings/oleObject267.bin"/><Relationship Id="rId9" Type="http://schemas.openxmlformats.org/officeDocument/2006/relationships/oleObject" Target="../embeddings/oleObject272.bin"/><Relationship Id="rId14" Type="http://schemas.openxmlformats.org/officeDocument/2006/relationships/oleObject" Target="../embeddings/oleObject277.bin"/><Relationship Id="rId22" Type="http://schemas.openxmlformats.org/officeDocument/2006/relationships/oleObject" Target="../embeddings/oleObject285.bin"/><Relationship Id="rId27" Type="http://schemas.openxmlformats.org/officeDocument/2006/relationships/oleObject" Target="../embeddings/oleObject290.bin"/><Relationship Id="rId30" Type="http://schemas.openxmlformats.org/officeDocument/2006/relationships/oleObject" Target="../embeddings/oleObject293.bin"/><Relationship Id="rId35" Type="http://schemas.openxmlformats.org/officeDocument/2006/relationships/oleObject" Target="../embeddings/oleObject298.bin"/><Relationship Id="rId43" Type="http://schemas.openxmlformats.org/officeDocument/2006/relationships/oleObject" Target="../embeddings/oleObject306.bin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17.bin"/><Relationship Id="rId18" Type="http://schemas.openxmlformats.org/officeDocument/2006/relationships/oleObject" Target="../embeddings/oleObject322.bin"/><Relationship Id="rId26" Type="http://schemas.openxmlformats.org/officeDocument/2006/relationships/oleObject" Target="../embeddings/oleObject330.bin"/><Relationship Id="rId39" Type="http://schemas.openxmlformats.org/officeDocument/2006/relationships/oleObject" Target="../embeddings/oleObject343.bin"/><Relationship Id="rId3" Type="http://schemas.openxmlformats.org/officeDocument/2006/relationships/oleObject" Target="../embeddings/oleObject307.bin"/><Relationship Id="rId21" Type="http://schemas.openxmlformats.org/officeDocument/2006/relationships/oleObject" Target="../embeddings/oleObject325.bin"/><Relationship Id="rId34" Type="http://schemas.openxmlformats.org/officeDocument/2006/relationships/oleObject" Target="../embeddings/oleObject338.bin"/><Relationship Id="rId42" Type="http://schemas.openxmlformats.org/officeDocument/2006/relationships/oleObject" Target="../embeddings/oleObject346.bin"/><Relationship Id="rId47" Type="http://schemas.openxmlformats.org/officeDocument/2006/relationships/oleObject" Target="../embeddings/oleObject351.bin"/><Relationship Id="rId50" Type="http://schemas.openxmlformats.org/officeDocument/2006/relationships/slide" Target="slide10.xml"/><Relationship Id="rId7" Type="http://schemas.openxmlformats.org/officeDocument/2006/relationships/oleObject" Target="../embeddings/oleObject311.bin"/><Relationship Id="rId12" Type="http://schemas.openxmlformats.org/officeDocument/2006/relationships/oleObject" Target="../embeddings/oleObject316.bin"/><Relationship Id="rId17" Type="http://schemas.openxmlformats.org/officeDocument/2006/relationships/oleObject" Target="../embeddings/oleObject321.bin"/><Relationship Id="rId25" Type="http://schemas.openxmlformats.org/officeDocument/2006/relationships/oleObject" Target="../embeddings/oleObject329.bin"/><Relationship Id="rId33" Type="http://schemas.openxmlformats.org/officeDocument/2006/relationships/oleObject" Target="../embeddings/oleObject337.bin"/><Relationship Id="rId38" Type="http://schemas.openxmlformats.org/officeDocument/2006/relationships/oleObject" Target="../embeddings/oleObject342.bin"/><Relationship Id="rId46" Type="http://schemas.openxmlformats.org/officeDocument/2006/relationships/oleObject" Target="../embeddings/oleObject350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20.bin"/><Relationship Id="rId20" Type="http://schemas.openxmlformats.org/officeDocument/2006/relationships/oleObject" Target="../embeddings/oleObject324.bin"/><Relationship Id="rId29" Type="http://schemas.openxmlformats.org/officeDocument/2006/relationships/oleObject" Target="../embeddings/oleObject333.bin"/><Relationship Id="rId41" Type="http://schemas.openxmlformats.org/officeDocument/2006/relationships/oleObject" Target="../embeddings/oleObject345.bin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10.bin"/><Relationship Id="rId11" Type="http://schemas.openxmlformats.org/officeDocument/2006/relationships/oleObject" Target="../embeddings/oleObject315.bin"/><Relationship Id="rId24" Type="http://schemas.openxmlformats.org/officeDocument/2006/relationships/oleObject" Target="../embeddings/oleObject328.bin"/><Relationship Id="rId32" Type="http://schemas.openxmlformats.org/officeDocument/2006/relationships/oleObject" Target="../embeddings/oleObject336.bin"/><Relationship Id="rId37" Type="http://schemas.openxmlformats.org/officeDocument/2006/relationships/oleObject" Target="../embeddings/oleObject341.bin"/><Relationship Id="rId40" Type="http://schemas.openxmlformats.org/officeDocument/2006/relationships/oleObject" Target="../embeddings/oleObject344.bin"/><Relationship Id="rId45" Type="http://schemas.openxmlformats.org/officeDocument/2006/relationships/oleObject" Target="../embeddings/oleObject349.bin"/><Relationship Id="rId5" Type="http://schemas.openxmlformats.org/officeDocument/2006/relationships/oleObject" Target="../embeddings/oleObject309.bin"/><Relationship Id="rId15" Type="http://schemas.openxmlformats.org/officeDocument/2006/relationships/oleObject" Target="../embeddings/oleObject319.bin"/><Relationship Id="rId23" Type="http://schemas.openxmlformats.org/officeDocument/2006/relationships/oleObject" Target="../embeddings/oleObject327.bin"/><Relationship Id="rId28" Type="http://schemas.openxmlformats.org/officeDocument/2006/relationships/oleObject" Target="../embeddings/oleObject332.bin"/><Relationship Id="rId36" Type="http://schemas.openxmlformats.org/officeDocument/2006/relationships/oleObject" Target="../embeddings/oleObject340.bin"/><Relationship Id="rId49" Type="http://schemas.openxmlformats.org/officeDocument/2006/relationships/oleObject" Target="../embeddings/oleObject353.bin"/><Relationship Id="rId10" Type="http://schemas.openxmlformats.org/officeDocument/2006/relationships/oleObject" Target="../embeddings/oleObject314.bin"/><Relationship Id="rId19" Type="http://schemas.openxmlformats.org/officeDocument/2006/relationships/oleObject" Target="../embeddings/oleObject323.bin"/><Relationship Id="rId31" Type="http://schemas.openxmlformats.org/officeDocument/2006/relationships/oleObject" Target="../embeddings/oleObject335.bin"/><Relationship Id="rId44" Type="http://schemas.openxmlformats.org/officeDocument/2006/relationships/oleObject" Target="../embeddings/oleObject348.bin"/><Relationship Id="rId4" Type="http://schemas.openxmlformats.org/officeDocument/2006/relationships/oleObject" Target="../embeddings/oleObject308.bin"/><Relationship Id="rId9" Type="http://schemas.openxmlformats.org/officeDocument/2006/relationships/oleObject" Target="../embeddings/oleObject313.bin"/><Relationship Id="rId14" Type="http://schemas.openxmlformats.org/officeDocument/2006/relationships/oleObject" Target="../embeddings/oleObject318.bin"/><Relationship Id="rId22" Type="http://schemas.openxmlformats.org/officeDocument/2006/relationships/oleObject" Target="../embeddings/oleObject326.bin"/><Relationship Id="rId27" Type="http://schemas.openxmlformats.org/officeDocument/2006/relationships/oleObject" Target="../embeddings/oleObject331.bin"/><Relationship Id="rId30" Type="http://schemas.openxmlformats.org/officeDocument/2006/relationships/oleObject" Target="../embeddings/oleObject334.bin"/><Relationship Id="rId35" Type="http://schemas.openxmlformats.org/officeDocument/2006/relationships/oleObject" Target="../embeddings/oleObject339.bin"/><Relationship Id="rId43" Type="http://schemas.openxmlformats.org/officeDocument/2006/relationships/oleObject" Target="../embeddings/oleObject347.bin"/><Relationship Id="rId48" Type="http://schemas.openxmlformats.org/officeDocument/2006/relationships/oleObject" Target="../embeddings/oleObject352.bin"/><Relationship Id="rId8" Type="http://schemas.openxmlformats.org/officeDocument/2006/relationships/oleObject" Target="../embeddings/oleObject312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9.bin"/><Relationship Id="rId3" Type="http://schemas.openxmlformats.org/officeDocument/2006/relationships/oleObject" Target="../embeddings/oleObject354.bin"/><Relationship Id="rId7" Type="http://schemas.openxmlformats.org/officeDocument/2006/relationships/oleObject" Target="../embeddings/oleObject358.bin"/><Relationship Id="rId12" Type="http://schemas.openxmlformats.org/officeDocument/2006/relationships/slide" Target="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57.bin"/><Relationship Id="rId11" Type="http://schemas.openxmlformats.org/officeDocument/2006/relationships/oleObject" Target="../embeddings/oleObject362.bin"/><Relationship Id="rId5" Type="http://schemas.openxmlformats.org/officeDocument/2006/relationships/oleObject" Target="../embeddings/oleObject356.bin"/><Relationship Id="rId10" Type="http://schemas.openxmlformats.org/officeDocument/2006/relationships/oleObject" Target="../embeddings/oleObject361.bin"/><Relationship Id="rId4" Type="http://schemas.openxmlformats.org/officeDocument/2006/relationships/oleObject" Target="../embeddings/oleObject355.bin"/><Relationship Id="rId9" Type="http://schemas.openxmlformats.org/officeDocument/2006/relationships/oleObject" Target="../embeddings/oleObject360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ta-shah.ucoz.ru/load/egeh/egeh_s3/s3_2_sistemy_i_sovokupnosti/15-1-0-86" TargetMode="External"/><Relationship Id="rId2" Type="http://schemas.openxmlformats.org/officeDocument/2006/relationships/hyperlink" Target="http://ta-shah.ucoz.ru/load/egeh/egeh_s3/s3_1_reshenie_racionalnykh_neravenstv_metodom_intervalov/15-1-0-85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8.bin"/><Relationship Id="rId13" Type="http://schemas.openxmlformats.org/officeDocument/2006/relationships/oleObject" Target="../embeddings/oleObject373.bin"/><Relationship Id="rId18" Type="http://schemas.openxmlformats.org/officeDocument/2006/relationships/oleObject" Target="../embeddings/oleObject378.bin"/><Relationship Id="rId26" Type="http://schemas.openxmlformats.org/officeDocument/2006/relationships/oleObject" Target="../embeddings/oleObject385.bin"/><Relationship Id="rId3" Type="http://schemas.openxmlformats.org/officeDocument/2006/relationships/oleObject" Target="../embeddings/oleObject363.bin"/><Relationship Id="rId21" Type="http://schemas.openxmlformats.org/officeDocument/2006/relationships/oleObject" Target="../embeddings/oleObject380.bin"/><Relationship Id="rId7" Type="http://schemas.openxmlformats.org/officeDocument/2006/relationships/oleObject" Target="../embeddings/oleObject367.bin"/><Relationship Id="rId12" Type="http://schemas.openxmlformats.org/officeDocument/2006/relationships/oleObject" Target="../embeddings/oleObject372.bin"/><Relationship Id="rId17" Type="http://schemas.openxmlformats.org/officeDocument/2006/relationships/oleObject" Target="../embeddings/oleObject377.bin"/><Relationship Id="rId25" Type="http://schemas.openxmlformats.org/officeDocument/2006/relationships/oleObject" Target="../embeddings/oleObject384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76.bin"/><Relationship Id="rId20" Type="http://schemas.openxmlformats.org/officeDocument/2006/relationships/oleObject" Target="../embeddings/oleObject379.bin"/><Relationship Id="rId29" Type="http://schemas.openxmlformats.org/officeDocument/2006/relationships/oleObject" Target="../embeddings/oleObject388.bin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66.bin"/><Relationship Id="rId11" Type="http://schemas.openxmlformats.org/officeDocument/2006/relationships/oleObject" Target="../embeddings/oleObject371.bin"/><Relationship Id="rId24" Type="http://schemas.openxmlformats.org/officeDocument/2006/relationships/oleObject" Target="../embeddings/oleObject383.bin"/><Relationship Id="rId5" Type="http://schemas.openxmlformats.org/officeDocument/2006/relationships/oleObject" Target="../embeddings/oleObject365.bin"/><Relationship Id="rId15" Type="http://schemas.openxmlformats.org/officeDocument/2006/relationships/oleObject" Target="../embeddings/oleObject375.bin"/><Relationship Id="rId23" Type="http://schemas.openxmlformats.org/officeDocument/2006/relationships/oleObject" Target="../embeddings/oleObject382.bin"/><Relationship Id="rId28" Type="http://schemas.openxmlformats.org/officeDocument/2006/relationships/oleObject" Target="../embeddings/oleObject387.bin"/><Relationship Id="rId10" Type="http://schemas.openxmlformats.org/officeDocument/2006/relationships/oleObject" Target="../embeddings/oleObject370.bin"/><Relationship Id="rId19" Type="http://schemas.openxmlformats.org/officeDocument/2006/relationships/slide" Target="slide22.xml"/><Relationship Id="rId4" Type="http://schemas.openxmlformats.org/officeDocument/2006/relationships/oleObject" Target="../embeddings/oleObject364.bin"/><Relationship Id="rId9" Type="http://schemas.openxmlformats.org/officeDocument/2006/relationships/oleObject" Target="../embeddings/oleObject369.bin"/><Relationship Id="rId14" Type="http://schemas.openxmlformats.org/officeDocument/2006/relationships/oleObject" Target="../embeddings/oleObject374.bin"/><Relationship Id="rId22" Type="http://schemas.openxmlformats.org/officeDocument/2006/relationships/oleObject" Target="../embeddings/oleObject381.bin"/><Relationship Id="rId27" Type="http://schemas.openxmlformats.org/officeDocument/2006/relationships/oleObject" Target="../embeddings/oleObject386.bin"/><Relationship Id="rId30" Type="http://schemas.openxmlformats.org/officeDocument/2006/relationships/oleObject" Target="../embeddings/oleObject389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5.bin"/><Relationship Id="rId13" Type="http://schemas.openxmlformats.org/officeDocument/2006/relationships/oleObject" Target="../embeddings/oleObject400.bin"/><Relationship Id="rId18" Type="http://schemas.openxmlformats.org/officeDocument/2006/relationships/slide" Target="slide22.xml"/><Relationship Id="rId26" Type="http://schemas.openxmlformats.org/officeDocument/2006/relationships/oleObject" Target="../embeddings/oleObject412.bin"/><Relationship Id="rId3" Type="http://schemas.openxmlformats.org/officeDocument/2006/relationships/oleObject" Target="../embeddings/oleObject390.bin"/><Relationship Id="rId21" Type="http://schemas.openxmlformats.org/officeDocument/2006/relationships/oleObject" Target="../embeddings/oleObject407.bin"/><Relationship Id="rId7" Type="http://schemas.openxmlformats.org/officeDocument/2006/relationships/oleObject" Target="../embeddings/oleObject394.bin"/><Relationship Id="rId12" Type="http://schemas.openxmlformats.org/officeDocument/2006/relationships/oleObject" Target="../embeddings/oleObject399.bin"/><Relationship Id="rId17" Type="http://schemas.openxmlformats.org/officeDocument/2006/relationships/oleObject" Target="../embeddings/oleObject404.bin"/><Relationship Id="rId25" Type="http://schemas.openxmlformats.org/officeDocument/2006/relationships/oleObject" Target="../embeddings/oleObject411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03.bin"/><Relationship Id="rId20" Type="http://schemas.openxmlformats.org/officeDocument/2006/relationships/oleObject" Target="../embeddings/oleObject406.bin"/><Relationship Id="rId29" Type="http://schemas.openxmlformats.org/officeDocument/2006/relationships/oleObject" Target="../embeddings/oleObject415.bin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93.bin"/><Relationship Id="rId11" Type="http://schemas.openxmlformats.org/officeDocument/2006/relationships/oleObject" Target="../embeddings/oleObject398.bin"/><Relationship Id="rId24" Type="http://schemas.openxmlformats.org/officeDocument/2006/relationships/oleObject" Target="../embeddings/oleObject410.bin"/><Relationship Id="rId5" Type="http://schemas.openxmlformats.org/officeDocument/2006/relationships/oleObject" Target="../embeddings/oleObject392.bin"/><Relationship Id="rId15" Type="http://schemas.openxmlformats.org/officeDocument/2006/relationships/oleObject" Target="../embeddings/oleObject402.bin"/><Relationship Id="rId23" Type="http://schemas.openxmlformats.org/officeDocument/2006/relationships/oleObject" Target="../embeddings/oleObject409.bin"/><Relationship Id="rId28" Type="http://schemas.openxmlformats.org/officeDocument/2006/relationships/oleObject" Target="../embeddings/oleObject414.bin"/><Relationship Id="rId10" Type="http://schemas.openxmlformats.org/officeDocument/2006/relationships/oleObject" Target="../embeddings/oleObject397.bin"/><Relationship Id="rId19" Type="http://schemas.openxmlformats.org/officeDocument/2006/relationships/oleObject" Target="../embeddings/oleObject405.bin"/><Relationship Id="rId4" Type="http://schemas.openxmlformats.org/officeDocument/2006/relationships/oleObject" Target="../embeddings/oleObject391.bin"/><Relationship Id="rId9" Type="http://schemas.openxmlformats.org/officeDocument/2006/relationships/oleObject" Target="../embeddings/oleObject396.bin"/><Relationship Id="rId14" Type="http://schemas.openxmlformats.org/officeDocument/2006/relationships/oleObject" Target="../embeddings/oleObject401.bin"/><Relationship Id="rId22" Type="http://schemas.openxmlformats.org/officeDocument/2006/relationships/oleObject" Target="../embeddings/oleObject408.bin"/><Relationship Id="rId27" Type="http://schemas.openxmlformats.org/officeDocument/2006/relationships/oleObject" Target="../embeddings/oleObject413.bin"/><Relationship Id="rId30" Type="http://schemas.openxmlformats.org/officeDocument/2006/relationships/oleObject" Target="../embeddings/oleObject416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2.bin"/><Relationship Id="rId13" Type="http://schemas.openxmlformats.org/officeDocument/2006/relationships/oleObject" Target="../embeddings/oleObject427.bin"/><Relationship Id="rId18" Type="http://schemas.openxmlformats.org/officeDocument/2006/relationships/oleObject" Target="../embeddings/oleObject432.bin"/><Relationship Id="rId26" Type="http://schemas.openxmlformats.org/officeDocument/2006/relationships/oleObject" Target="../embeddings/oleObject440.bin"/><Relationship Id="rId3" Type="http://schemas.openxmlformats.org/officeDocument/2006/relationships/oleObject" Target="../embeddings/oleObject417.bin"/><Relationship Id="rId21" Type="http://schemas.openxmlformats.org/officeDocument/2006/relationships/oleObject" Target="../embeddings/oleObject435.bin"/><Relationship Id="rId7" Type="http://schemas.openxmlformats.org/officeDocument/2006/relationships/oleObject" Target="../embeddings/oleObject421.bin"/><Relationship Id="rId12" Type="http://schemas.openxmlformats.org/officeDocument/2006/relationships/oleObject" Target="../embeddings/oleObject426.bin"/><Relationship Id="rId17" Type="http://schemas.openxmlformats.org/officeDocument/2006/relationships/oleObject" Target="../embeddings/oleObject431.bin"/><Relationship Id="rId25" Type="http://schemas.openxmlformats.org/officeDocument/2006/relationships/oleObject" Target="../embeddings/oleObject439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30.bin"/><Relationship Id="rId20" Type="http://schemas.openxmlformats.org/officeDocument/2006/relationships/oleObject" Target="../embeddings/oleObject434.bin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420.bin"/><Relationship Id="rId11" Type="http://schemas.openxmlformats.org/officeDocument/2006/relationships/oleObject" Target="../embeddings/oleObject425.bin"/><Relationship Id="rId24" Type="http://schemas.openxmlformats.org/officeDocument/2006/relationships/oleObject" Target="../embeddings/oleObject438.bin"/><Relationship Id="rId5" Type="http://schemas.openxmlformats.org/officeDocument/2006/relationships/oleObject" Target="../embeddings/oleObject419.bin"/><Relationship Id="rId15" Type="http://schemas.openxmlformats.org/officeDocument/2006/relationships/oleObject" Target="../embeddings/oleObject429.bin"/><Relationship Id="rId23" Type="http://schemas.openxmlformats.org/officeDocument/2006/relationships/oleObject" Target="../embeddings/oleObject437.bin"/><Relationship Id="rId10" Type="http://schemas.openxmlformats.org/officeDocument/2006/relationships/oleObject" Target="../embeddings/oleObject424.bin"/><Relationship Id="rId19" Type="http://schemas.openxmlformats.org/officeDocument/2006/relationships/oleObject" Target="../embeddings/oleObject433.bin"/><Relationship Id="rId4" Type="http://schemas.openxmlformats.org/officeDocument/2006/relationships/oleObject" Target="../embeddings/oleObject418.bin"/><Relationship Id="rId9" Type="http://schemas.openxmlformats.org/officeDocument/2006/relationships/oleObject" Target="../embeddings/oleObject423.bin"/><Relationship Id="rId14" Type="http://schemas.openxmlformats.org/officeDocument/2006/relationships/oleObject" Target="../embeddings/oleObject428.bin"/><Relationship Id="rId22" Type="http://schemas.openxmlformats.org/officeDocument/2006/relationships/oleObject" Target="../embeddings/oleObject436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5.bin"/><Relationship Id="rId13" Type="http://schemas.openxmlformats.org/officeDocument/2006/relationships/oleObject" Target="../embeddings/oleObject450.bin"/><Relationship Id="rId18" Type="http://schemas.openxmlformats.org/officeDocument/2006/relationships/oleObject" Target="../embeddings/oleObject455.bin"/><Relationship Id="rId26" Type="http://schemas.openxmlformats.org/officeDocument/2006/relationships/oleObject" Target="../embeddings/oleObject463.bin"/><Relationship Id="rId3" Type="http://schemas.openxmlformats.org/officeDocument/2006/relationships/oleObject" Target="../embeddings/oleObject441.bin"/><Relationship Id="rId21" Type="http://schemas.openxmlformats.org/officeDocument/2006/relationships/oleObject" Target="../embeddings/oleObject458.bin"/><Relationship Id="rId7" Type="http://schemas.openxmlformats.org/officeDocument/2006/relationships/oleObject" Target="../embeddings/oleObject444.bin"/><Relationship Id="rId12" Type="http://schemas.openxmlformats.org/officeDocument/2006/relationships/oleObject" Target="../embeddings/oleObject449.bin"/><Relationship Id="rId17" Type="http://schemas.openxmlformats.org/officeDocument/2006/relationships/oleObject" Target="../embeddings/oleObject454.bin"/><Relationship Id="rId25" Type="http://schemas.openxmlformats.org/officeDocument/2006/relationships/oleObject" Target="../embeddings/oleObject462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53.bin"/><Relationship Id="rId20" Type="http://schemas.openxmlformats.org/officeDocument/2006/relationships/oleObject" Target="../embeddings/oleObject457.bin"/><Relationship Id="rId29" Type="http://schemas.openxmlformats.org/officeDocument/2006/relationships/oleObject" Target="../embeddings/oleObject466.bin"/><Relationship Id="rId1" Type="http://schemas.openxmlformats.org/officeDocument/2006/relationships/vmlDrawing" Target="../drawings/vmlDrawing19.vml"/><Relationship Id="rId6" Type="http://schemas.openxmlformats.org/officeDocument/2006/relationships/slide" Target="slide8.xml"/><Relationship Id="rId11" Type="http://schemas.openxmlformats.org/officeDocument/2006/relationships/oleObject" Target="../embeddings/oleObject448.bin"/><Relationship Id="rId24" Type="http://schemas.openxmlformats.org/officeDocument/2006/relationships/oleObject" Target="../embeddings/oleObject461.bin"/><Relationship Id="rId5" Type="http://schemas.openxmlformats.org/officeDocument/2006/relationships/oleObject" Target="../embeddings/oleObject443.bin"/><Relationship Id="rId15" Type="http://schemas.openxmlformats.org/officeDocument/2006/relationships/oleObject" Target="../embeddings/oleObject452.bin"/><Relationship Id="rId23" Type="http://schemas.openxmlformats.org/officeDocument/2006/relationships/oleObject" Target="../embeddings/oleObject460.bin"/><Relationship Id="rId28" Type="http://schemas.openxmlformats.org/officeDocument/2006/relationships/oleObject" Target="../embeddings/oleObject465.bin"/><Relationship Id="rId10" Type="http://schemas.openxmlformats.org/officeDocument/2006/relationships/oleObject" Target="../embeddings/oleObject447.bin"/><Relationship Id="rId19" Type="http://schemas.openxmlformats.org/officeDocument/2006/relationships/oleObject" Target="../embeddings/oleObject456.bin"/><Relationship Id="rId4" Type="http://schemas.openxmlformats.org/officeDocument/2006/relationships/oleObject" Target="../embeddings/oleObject442.bin"/><Relationship Id="rId9" Type="http://schemas.openxmlformats.org/officeDocument/2006/relationships/oleObject" Target="../embeddings/oleObject446.bin"/><Relationship Id="rId14" Type="http://schemas.openxmlformats.org/officeDocument/2006/relationships/oleObject" Target="../embeddings/oleObject451.bin"/><Relationship Id="rId22" Type="http://schemas.openxmlformats.org/officeDocument/2006/relationships/oleObject" Target="../embeddings/oleObject459.bin"/><Relationship Id="rId27" Type="http://schemas.openxmlformats.org/officeDocument/2006/relationships/oleObject" Target="../embeddings/oleObject464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2.bin"/><Relationship Id="rId13" Type="http://schemas.openxmlformats.org/officeDocument/2006/relationships/oleObject" Target="../embeddings/oleObject477.bin"/><Relationship Id="rId18" Type="http://schemas.openxmlformats.org/officeDocument/2006/relationships/oleObject" Target="../embeddings/oleObject482.bin"/><Relationship Id="rId26" Type="http://schemas.openxmlformats.org/officeDocument/2006/relationships/slide" Target="slide8.xml"/><Relationship Id="rId3" Type="http://schemas.openxmlformats.org/officeDocument/2006/relationships/oleObject" Target="../embeddings/oleObject467.bin"/><Relationship Id="rId21" Type="http://schemas.openxmlformats.org/officeDocument/2006/relationships/oleObject" Target="../embeddings/oleObject485.bin"/><Relationship Id="rId7" Type="http://schemas.openxmlformats.org/officeDocument/2006/relationships/oleObject" Target="../embeddings/oleObject471.bin"/><Relationship Id="rId12" Type="http://schemas.openxmlformats.org/officeDocument/2006/relationships/oleObject" Target="../embeddings/oleObject476.bin"/><Relationship Id="rId17" Type="http://schemas.openxmlformats.org/officeDocument/2006/relationships/oleObject" Target="../embeddings/oleObject481.bin"/><Relationship Id="rId25" Type="http://schemas.openxmlformats.org/officeDocument/2006/relationships/oleObject" Target="../embeddings/oleObject489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80.bin"/><Relationship Id="rId20" Type="http://schemas.openxmlformats.org/officeDocument/2006/relationships/oleObject" Target="../embeddings/oleObject484.bin"/><Relationship Id="rId29" Type="http://schemas.openxmlformats.org/officeDocument/2006/relationships/oleObject" Target="../embeddings/oleObject492.bin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470.bin"/><Relationship Id="rId11" Type="http://schemas.openxmlformats.org/officeDocument/2006/relationships/oleObject" Target="../embeddings/oleObject475.bin"/><Relationship Id="rId24" Type="http://schemas.openxmlformats.org/officeDocument/2006/relationships/oleObject" Target="../embeddings/oleObject488.bin"/><Relationship Id="rId5" Type="http://schemas.openxmlformats.org/officeDocument/2006/relationships/oleObject" Target="../embeddings/oleObject469.bin"/><Relationship Id="rId15" Type="http://schemas.openxmlformats.org/officeDocument/2006/relationships/oleObject" Target="../embeddings/oleObject479.bin"/><Relationship Id="rId23" Type="http://schemas.openxmlformats.org/officeDocument/2006/relationships/oleObject" Target="../embeddings/oleObject487.bin"/><Relationship Id="rId28" Type="http://schemas.openxmlformats.org/officeDocument/2006/relationships/oleObject" Target="../embeddings/oleObject491.bin"/><Relationship Id="rId10" Type="http://schemas.openxmlformats.org/officeDocument/2006/relationships/oleObject" Target="../embeddings/oleObject474.bin"/><Relationship Id="rId19" Type="http://schemas.openxmlformats.org/officeDocument/2006/relationships/oleObject" Target="../embeddings/oleObject483.bin"/><Relationship Id="rId4" Type="http://schemas.openxmlformats.org/officeDocument/2006/relationships/oleObject" Target="../embeddings/oleObject468.bin"/><Relationship Id="rId9" Type="http://schemas.openxmlformats.org/officeDocument/2006/relationships/oleObject" Target="../embeddings/oleObject473.bin"/><Relationship Id="rId14" Type="http://schemas.openxmlformats.org/officeDocument/2006/relationships/oleObject" Target="../embeddings/oleObject478.bin"/><Relationship Id="rId22" Type="http://schemas.openxmlformats.org/officeDocument/2006/relationships/oleObject" Target="../embeddings/oleObject486.bin"/><Relationship Id="rId27" Type="http://schemas.openxmlformats.org/officeDocument/2006/relationships/oleObject" Target="../embeddings/oleObject490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8.bin"/><Relationship Id="rId13" Type="http://schemas.openxmlformats.org/officeDocument/2006/relationships/oleObject" Target="../embeddings/oleObject503.bin"/><Relationship Id="rId18" Type="http://schemas.openxmlformats.org/officeDocument/2006/relationships/oleObject" Target="../embeddings/oleObject508.bin"/><Relationship Id="rId26" Type="http://schemas.openxmlformats.org/officeDocument/2006/relationships/oleObject" Target="../embeddings/oleObject516.bin"/><Relationship Id="rId3" Type="http://schemas.openxmlformats.org/officeDocument/2006/relationships/oleObject" Target="../embeddings/oleObject493.bin"/><Relationship Id="rId21" Type="http://schemas.openxmlformats.org/officeDocument/2006/relationships/oleObject" Target="../embeddings/oleObject511.bin"/><Relationship Id="rId7" Type="http://schemas.openxmlformats.org/officeDocument/2006/relationships/oleObject" Target="../embeddings/oleObject497.bin"/><Relationship Id="rId12" Type="http://schemas.openxmlformats.org/officeDocument/2006/relationships/oleObject" Target="../embeddings/oleObject502.bin"/><Relationship Id="rId17" Type="http://schemas.openxmlformats.org/officeDocument/2006/relationships/oleObject" Target="../embeddings/oleObject507.bin"/><Relationship Id="rId25" Type="http://schemas.openxmlformats.org/officeDocument/2006/relationships/oleObject" Target="../embeddings/oleObject515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06.bin"/><Relationship Id="rId20" Type="http://schemas.openxmlformats.org/officeDocument/2006/relationships/oleObject" Target="../embeddings/oleObject510.bin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496.bin"/><Relationship Id="rId11" Type="http://schemas.openxmlformats.org/officeDocument/2006/relationships/oleObject" Target="../embeddings/oleObject501.bin"/><Relationship Id="rId24" Type="http://schemas.openxmlformats.org/officeDocument/2006/relationships/oleObject" Target="../embeddings/oleObject514.bin"/><Relationship Id="rId5" Type="http://schemas.openxmlformats.org/officeDocument/2006/relationships/oleObject" Target="../embeddings/oleObject495.bin"/><Relationship Id="rId15" Type="http://schemas.openxmlformats.org/officeDocument/2006/relationships/oleObject" Target="../embeddings/oleObject505.bin"/><Relationship Id="rId23" Type="http://schemas.openxmlformats.org/officeDocument/2006/relationships/oleObject" Target="../embeddings/oleObject513.bin"/><Relationship Id="rId10" Type="http://schemas.openxmlformats.org/officeDocument/2006/relationships/oleObject" Target="../embeddings/oleObject500.bin"/><Relationship Id="rId19" Type="http://schemas.openxmlformats.org/officeDocument/2006/relationships/oleObject" Target="../embeddings/oleObject509.bin"/><Relationship Id="rId4" Type="http://schemas.openxmlformats.org/officeDocument/2006/relationships/oleObject" Target="../embeddings/oleObject494.bin"/><Relationship Id="rId9" Type="http://schemas.openxmlformats.org/officeDocument/2006/relationships/oleObject" Target="../embeddings/oleObject499.bin"/><Relationship Id="rId14" Type="http://schemas.openxmlformats.org/officeDocument/2006/relationships/oleObject" Target="../embeddings/oleObject504.bin"/><Relationship Id="rId22" Type="http://schemas.openxmlformats.org/officeDocument/2006/relationships/oleObject" Target="../embeddings/oleObject512.bin"/><Relationship Id="rId27" Type="http://schemas.openxmlformats.org/officeDocument/2006/relationships/oleObject" Target="../embeddings/oleObject517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3.bin"/><Relationship Id="rId13" Type="http://schemas.openxmlformats.org/officeDocument/2006/relationships/oleObject" Target="../embeddings/oleObject528.bin"/><Relationship Id="rId18" Type="http://schemas.openxmlformats.org/officeDocument/2006/relationships/oleObject" Target="../embeddings/oleObject533.bin"/><Relationship Id="rId26" Type="http://schemas.openxmlformats.org/officeDocument/2006/relationships/oleObject" Target="../embeddings/oleObject541.bin"/><Relationship Id="rId3" Type="http://schemas.openxmlformats.org/officeDocument/2006/relationships/oleObject" Target="../embeddings/oleObject518.bin"/><Relationship Id="rId21" Type="http://schemas.openxmlformats.org/officeDocument/2006/relationships/oleObject" Target="../embeddings/oleObject536.bin"/><Relationship Id="rId7" Type="http://schemas.openxmlformats.org/officeDocument/2006/relationships/oleObject" Target="../embeddings/oleObject522.bin"/><Relationship Id="rId12" Type="http://schemas.openxmlformats.org/officeDocument/2006/relationships/oleObject" Target="../embeddings/oleObject527.bin"/><Relationship Id="rId17" Type="http://schemas.openxmlformats.org/officeDocument/2006/relationships/oleObject" Target="../embeddings/oleObject532.bin"/><Relationship Id="rId25" Type="http://schemas.openxmlformats.org/officeDocument/2006/relationships/oleObject" Target="../embeddings/oleObject540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31.bin"/><Relationship Id="rId20" Type="http://schemas.openxmlformats.org/officeDocument/2006/relationships/oleObject" Target="../embeddings/oleObject535.bin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521.bin"/><Relationship Id="rId11" Type="http://schemas.openxmlformats.org/officeDocument/2006/relationships/oleObject" Target="../embeddings/oleObject526.bin"/><Relationship Id="rId24" Type="http://schemas.openxmlformats.org/officeDocument/2006/relationships/oleObject" Target="../embeddings/oleObject539.bin"/><Relationship Id="rId5" Type="http://schemas.openxmlformats.org/officeDocument/2006/relationships/oleObject" Target="../embeddings/oleObject520.bin"/><Relationship Id="rId15" Type="http://schemas.openxmlformats.org/officeDocument/2006/relationships/oleObject" Target="../embeddings/oleObject530.bin"/><Relationship Id="rId23" Type="http://schemas.openxmlformats.org/officeDocument/2006/relationships/oleObject" Target="../embeddings/oleObject538.bin"/><Relationship Id="rId10" Type="http://schemas.openxmlformats.org/officeDocument/2006/relationships/oleObject" Target="../embeddings/oleObject525.bin"/><Relationship Id="rId19" Type="http://schemas.openxmlformats.org/officeDocument/2006/relationships/oleObject" Target="../embeddings/oleObject534.bin"/><Relationship Id="rId4" Type="http://schemas.openxmlformats.org/officeDocument/2006/relationships/oleObject" Target="../embeddings/oleObject519.bin"/><Relationship Id="rId9" Type="http://schemas.openxmlformats.org/officeDocument/2006/relationships/oleObject" Target="../embeddings/oleObject524.bin"/><Relationship Id="rId14" Type="http://schemas.openxmlformats.org/officeDocument/2006/relationships/oleObject" Target="../embeddings/oleObject529.bin"/><Relationship Id="rId22" Type="http://schemas.openxmlformats.org/officeDocument/2006/relationships/oleObject" Target="../embeddings/oleObject537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7.bin"/><Relationship Id="rId13" Type="http://schemas.openxmlformats.org/officeDocument/2006/relationships/oleObject" Target="../embeddings/oleObject552.bin"/><Relationship Id="rId18" Type="http://schemas.openxmlformats.org/officeDocument/2006/relationships/oleObject" Target="../embeddings/oleObject557.bin"/><Relationship Id="rId3" Type="http://schemas.openxmlformats.org/officeDocument/2006/relationships/oleObject" Target="../embeddings/oleObject542.bin"/><Relationship Id="rId21" Type="http://schemas.openxmlformats.org/officeDocument/2006/relationships/oleObject" Target="../embeddings/oleObject560.bin"/><Relationship Id="rId7" Type="http://schemas.openxmlformats.org/officeDocument/2006/relationships/oleObject" Target="../embeddings/oleObject546.bin"/><Relationship Id="rId12" Type="http://schemas.openxmlformats.org/officeDocument/2006/relationships/oleObject" Target="../embeddings/oleObject551.bin"/><Relationship Id="rId17" Type="http://schemas.openxmlformats.org/officeDocument/2006/relationships/oleObject" Target="../embeddings/oleObject556.bin"/><Relationship Id="rId25" Type="http://schemas.openxmlformats.org/officeDocument/2006/relationships/slide" Target="slide8.xml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55.bin"/><Relationship Id="rId20" Type="http://schemas.openxmlformats.org/officeDocument/2006/relationships/oleObject" Target="../embeddings/oleObject559.bin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545.bin"/><Relationship Id="rId11" Type="http://schemas.openxmlformats.org/officeDocument/2006/relationships/oleObject" Target="../embeddings/oleObject550.bin"/><Relationship Id="rId24" Type="http://schemas.openxmlformats.org/officeDocument/2006/relationships/oleObject" Target="../embeddings/oleObject563.bin"/><Relationship Id="rId5" Type="http://schemas.openxmlformats.org/officeDocument/2006/relationships/oleObject" Target="../embeddings/oleObject544.bin"/><Relationship Id="rId15" Type="http://schemas.openxmlformats.org/officeDocument/2006/relationships/oleObject" Target="../embeddings/oleObject554.bin"/><Relationship Id="rId23" Type="http://schemas.openxmlformats.org/officeDocument/2006/relationships/oleObject" Target="../embeddings/oleObject562.bin"/><Relationship Id="rId10" Type="http://schemas.openxmlformats.org/officeDocument/2006/relationships/oleObject" Target="../embeddings/oleObject549.bin"/><Relationship Id="rId19" Type="http://schemas.openxmlformats.org/officeDocument/2006/relationships/oleObject" Target="../embeddings/oleObject558.bin"/><Relationship Id="rId4" Type="http://schemas.openxmlformats.org/officeDocument/2006/relationships/oleObject" Target="../embeddings/oleObject543.bin"/><Relationship Id="rId9" Type="http://schemas.openxmlformats.org/officeDocument/2006/relationships/oleObject" Target="../embeddings/oleObject548.bin"/><Relationship Id="rId14" Type="http://schemas.openxmlformats.org/officeDocument/2006/relationships/oleObject" Target="../embeddings/oleObject553.bin"/><Relationship Id="rId22" Type="http://schemas.openxmlformats.org/officeDocument/2006/relationships/oleObject" Target="../embeddings/oleObject561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0.bin"/><Relationship Id="rId3" Type="http://schemas.openxmlformats.org/officeDocument/2006/relationships/oleObject" Target="../embeddings/oleObject565.bin"/><Relationship Id="rId7" Type="http://schemas.openxmlformats.org/officeDocument/2006/relationships/oleObject" Target="../embeddings/oleObject569.bin"/><Relationship Id="rId12" Type="http://schemas.openxmlformats.org/officeDocument/2006/relationships/oleObject" Target="../embeddings/oleObject57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568.bin"/><Relationship Id="rId11" Type="http://schemas.openxmlformats.org/officeDocument/2006/relationships/oleObject" Target="../embeddings/oleObject573.bin"/><Relationship Id="rId5" Type="http://schemas.openxmlformats.org/officeDocument/2006/relationships/oleObject" Target="../embeddings/oleObject567.bin"/><Relationship Id="rId10" Type="http://schemas.openxmlformats.org/officeDocument/2006/relationships/oleObject" Target="../embeddings/oleObject572.bin"/><Relationship Id="rId4" Type="http://schemas.openxmlformats.org/officeDocument/2006/relationships/oleObject" Target="../embeddings/oleObject566.bin"/><Relationship Id="rId9" Type="http://schemas.openxmlformats.org/officeDocument/2006/relationships/oleObject" Target="../embeddings/oleObject571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0.bin"/><Relationship Id="rId13" Type="http://schemas.openxmlformats.org/officeDocument/2006/relationships/oleObject" Target="../embeddings/oleObject585.bin"/><Relationship Id="rId18" Type="http://schemas.openxmlformats.org/officeDocument/2006/relationships/oleObject" Target="../embeddings/oleObject590.bin"/><Relationship Id="rId3" Type="http://schemas.openxmlformats.org/officeDocument/2006/relationships/oleObject" Target="../embeddings/oleObject575.bin"/><Relationship Id="rId7" Type="http://schemas.openxmlformats.org/officeDocument/2006/relationships/oleObject" Target="../embeddings/oleObject579.bin"/><Relationship Id="rId12" Type="http://schemas.openxmlformats.org/officeDocument/2006/relationships/oleObject" Target="../embeddings/oleObject584.bin"/><Relationship Id="rId17" Type="http://schemas.openxmlformats.org/officeDocument/2006/relationships/oleObject" Target="../embeddings/oleObject589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88.bin"/><Relationship Id="rId20" Type="http://schemas.openxmlformats.org/officeDocument/2006/relationships/oleObject" Target="../embeddings/oleObject592.bin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578.bin"/><Relationship Id="rId11" Type="http://schemas.openxmlformats.org/officeDocument/2006/relationships/oleObject" Target="../embeddings/oleObject583.bin"/><Relationship Id="rId5" Type="http://schemas.openxmlformats.org/officeDocument/2006/relationships/oleObject" Target="../embeddings/oleObject577.bin"/><Relationship Id="rId15" Type="http://schemas.openxmlformats.org/officeDocument/2006/relationships/oleObject" Target="../embeddings/oleObject587.bin"/><Relationship Id="rId10" Type="http://schemas.openxmlformats.org/officeDocument/2006/relationships/oleObject" Target="../embeddings/oleObject582.bin"/><Relationship Id="rId19" Type="http://schemas.openxmlformats.org/officeDocument/2006/relationships/oleObject" Target="../embeddings/oleObject591.bin"/><Relationship Id="rId4" Type="http://schemas.openxmlformats.org/officeDocument/2006/relationships/oleObject" Target="../embeddings/oleObject576.bin"/><Relationship Id="rId9" Type="http://schemas.openxmlformats.org/officeDocument/2006/relationships/oleObject" Target="../embeddings/oleObject581.bin"/><Relationship Id="rId14" Type="http://schemas.openxmlformats.org/officeDocument/2006/relationships/oleObject" Target="../embeddings/oleObject586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8.bin"/><Relationship Id="rId13" Type="http://schemas.openxmlformats.org/officeDocument/2006/relationships/slide" Target="slide8.xml"/><Relationship Id="rId3" Type="http://schemas.openxmlformats.org/officeDocument/2006/relationships/oleObject" Target="../embeddings/oleObject593.bin"/><Relationship Id="rId7" Type="http://schemas.openxmlformats.org/officeDocument/2006/relationships/oleObject" Target="../embeddings/oleObject597.bin"/><Relationship Id="rId12" Type="http://schemas.openxmlformats.org/officeDocument/2006/relationships/oleObject" Target="../embeddings/oleObject602.bin"/><Relationship Id="rId17" Type="http://schemas.openxmlformats.org/officeDocument/2006/relationships/oleObject" Target="../embeddings/oleObject606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05.bin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596.bin"/><Relationship Id="rId11" Type="http://schemas.openxmlformats.org/officeDocument/2006/relationships/oleObject" Target="../embeddings/oleObject601.bin"/><Relationship Id="rId5" Type="http://schemas.openxmlformats.org/officeDocument/2006/relationships/oleObject" Target="../embeddings/oleObject595.bin"/><Relationship Id="rId15" Type="http://schemas.openxmlformats.org/officeDocument/2006/relationships/oleObject" Target="../embeddings/oleObject604.bin"/><Relationship Id="rId10" Type="http://schemas.openxmlformats.org/officeDocument/2006/relationships/oleObject" Target="../embeddings/oleObject600.bin"/><Relationship Id="rId4" Type="http://schemas.openxmlformats.org/officeDocument/2006/relationships/oleObject" Target="../embeddings/oleObject594.bin"/><Relationship Id="rId9" Type="http://schemas.openxmlformats.org/officeDocument/2006/relationships/oleObject" Target="../embeddings/oleObject599.bin"/><Relationship Id="rId14" Type="http://schemas.openxmlformats.org/officeDocument/2006/relationships/oleObject" Target="../embeddings/oleObject603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2.bin"/><Relationship Id="rId13" Type="http://schemas.openxmlformats.org/officeDocument/2006/relationships/oleObject" Target="../embeddings/oleObject617.bin"/><Relationship Id="rId18" Type="http://schemas.openxmlformats.org/officeDocument/2006/relationships/oleObject" Target="../embeddings/oleObject622.bin"/><Relationship Id="rId3" Type="http://schemas.openxmlformats.org/officeDocument/2006/relationships/oleObject" Target="../embeddings/oleObject607.bin"/><Relationship Id="rId7" Type="http://schemas.openxmlformats.org/officeDocument/2006/relationships/oleObject" Target="../embeddings/oleObject611.bin"/><Relationship Id="rId12" Type="http://schemas.openxmlformats.org/officeDocument/2006/relationships/oleObject" Target="../embeddings/oleObject616.bin"/><Relationship Id="rId17" Type="http://schemas.openxmlformats.org/officeDocument/2006/relationships/oleObject" Target="../embeddings/oleObject621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20.bin"/><Relationship Id="rId20" Type="http://schemas.openxmlformats.org/officeDocument/2006/relationships/oleObject" Target="../embeddings/oleObject624.bin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610.bin"/><Relationship Id="rId11" Type="http://schemas.openxmlformats.org/officeDocument/2006/relationships/oleObject" Target="../embeddings/oleObject615.bin"/><Relationship Id="rId5" Type="http://schemas.openxmlformats.org/officeDocument/2006/relationships/oleObject" Target="../embeddings/oleObject609.bin"/><Relationship Id="rId15" Type="http://schemas.openxmlformats.org/officeDocument/2006/relationships/oleObject" Target="../embeddings/oleObject619.bin"/><Relationship Id="rId10" Type="http://schemas.openxmlformats.org/officeDocument/2006/relationships/oleObject" Target="../embeddings/oleObject614.bin"/><Relationship Id="rId19" Type="http://schemas.openxmlformats.org/officeDocument/2006/relationships/oleObject" Target="../embeddings/oleObject623.bin"/><Relationship Id="rId4" Type="http://schemas.openxmlformats.org/officeDocument/2006/relationships/oleObject" Target="../embeddings/oleObject608.bin"/><Relationship Id="rId9" Type="http://schemas.openxmlformats.org/officeDocument/2006/relationships/oleObject" Target="../embeddings/oleObject613.bin"/><Relationship Id="rId14" Type="http://schemas.openxmlformats.org/officeDocument/2006/relationships/oleObject" Target="../embeddings/oleObject618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628.bin"/><Relationship Id="rId5" Type="http://schemas.openxmlformats.org/officeDocument/2006/relationships/oleObject" Target="../embeddings/oleObject627.bin"/><Relationship Id="rId4" Type="http://schemas.openxmlformats.org/officeDocument/2006/relationships/oleObject" Target="../embeddings/oleObject626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4.bin"/><Relationship Id="rId13" Type="http://schemas.openxmlformats.org/officeDocument/2006/relationships/oleObject" Target="../embeddings/oleObject639.bin"/><Relationship Id="rId18" Type="http://schemas.openxmlformats.org/officeDocument/2006/relationships/oleObject" Target="../embeddings/oleObject644.bin"/><Relationship Id="rId26" Type="http://schemas.openxmlformats.org/officeDocument/2006/relationships/oleObject" Target="../embeddings/oleObject652.bin"/><Relationship Id="rId3" Type="http://schemas.openxmlformats.org/officeDocument/2006/relationships/oleObject" Target="../embeddings/oleObject629.bin"/><Relationship Id="rId21" Type="http://schemas.openxmlformats.org/officeDocument/2006/relationships/oleObject" Target="../embeddings/oleObject647.bin"/><Relationship Id="rId7" Type="http://schemas.openxmlformats.org/officeDocument/2006/relationships/oleObject" Target="../embeddings/oleObject633.bin"/><Relationship Id="rId12" Type="http://schemas.openxmlformats.org/officeDocument/2006/relationships/oleObject" Target="../embeddings/oleObject638.bin"/><Relationship Id="rId17" Type="http://schemas.openxmlformats.org/officeDocument/2006/relationships/oleObject" Target="../embeddings/oleObject643.bin"/><Relationship Id="rId25" Type="http://schemas.openxmlformats.org/officeDocument/2006/relationships/oleObject" Target="../embeddings/oleObject651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42.bin"/><Relationship Id="rId20" Type="http://schemas.openxmlformats.org/officeDocument/2006/relationships/oleObject" Target="../embeddings/oleObject646.bin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632.bin"/><Relationship Id="rId11" Type="http://schemas.openxmlformats.org/officeDocument/2006/relationships/oleObject" Target="../embeddings/oleObject637.bin"/><Relationship Id="rId24" Type="http://schemas.openxmlformats.org/officeDocument/2006/relationships/oleObject" Target="../embeddings/oleObject650.bin"/><Relationship Id="rId5" Type="http://schemas.openxmlformats.org/officeDocument/2006/relationships/oleObject" Target="../embeddings/oleObject631.bin"/><Relationship Id="rId15" Type="http://schemas.openxmlformats.org/officeDocument/2006/relationships/oleObject" Target="../embeddings/oleObject641.bin"/><Relationship Id="rId23" Type="http://schemas.openxmlformats.org/officeDocument/2006/relationships/oleObject" Target="../embeddings/oleObject649.bin"/><Relationship Id="rId28" Type="http://schemas.openxmlformats.org/officeDocument/2006/relationships/oleObject" Target="../embeddings/oleObject654.bin"/><Relationship Id="rId10" Type="http://schemas.openxmlformats.org/officeDocument/2006/relationships/oleObject" Target="../embeddings/oleObject636.bin"/><Relationship Id="rId19" Type="http://schemas.openxmlformats.org/officeDocument/2006/relationships/oleObject" Target="../embeddings/oleObject645.bin"/><Relationship Id="rId4" Type="http://schemas.openxmlformats.org/officeDocument/2006/relationships/oleObject" Target="../embeddings/oleObject630.bin"/><Relationship Id="rId9" Type="http://schemas.openxmlformats.org/officeDocument/2006/relationships/oleObject" Target="../embeddings/oleObject635.bin"/><Relationship Id="rId14" Type="http://schemas.openxmlformats.org/officeDocument/2006/relationships/oleObject" Target="../embeddings/oleObject640.bin"/><Relationship Id="rId22" Type="http://schemas.openxmlformats.org/officeDocument/2006/relationships/oleObject" Target="../embeddings/oleObject648.bin"/><Relationship Id="rId27" Type="http://schemas.openxmlformats.org/officeDocument/2006/relationships/oleObject" Target="../embeddings/oleObject653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0.bin"/><Relationship Id="rId13" Type="http://schemas.openxmlformats.org/officeDocument/2006/relationships/oleObject" Target="../embeddings/oleObject665.bin"/><Relationship Id="rId18" Type="http://schemas.openxmlformats.org/officeDocument/2006/relationships/oleObject" Target="../embeddings/oleObject670.bin"/><Relationship Id="rId3" Type="http://schemas.openxmlformats.org/officeDocument/2006/relationships/oleObject" Target="../embeddings/oleObject655.bin"/><Relationship Id="rId21" Type="http://schemas.openxmlformats.org/officeDocument/2006/relationships/oleObject" Target="../embeddings/oleObject673.bin"/><Relationship Id="rId7" Type="http://schemas.openxmlformats.org/officeDocument/2006/relationships/oleObject" Target="../embeddings/oleObject659.bin"/><Relationship Id="rId12" Type="http://schemas.openxmlformats.org/officeDocument/2006/relationships/oleObject" Target="../embeddings/oleObject664.bin"/><Relationship Id="rId17" Type="http://schemas.openxmlformats.org/officeDocument/2006/relationships/oleObject" Target="../embeddings/oleObject669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68.bin"/><Relationship Id="rId20" Type="http://schemas.openxmlformats.org/officeDocument/2006/relationships/oleObject" Target="../embeddings/oleObject672.bin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658.bin"/><Relationship Id="rId11" Type="http://schemas.openxmlformats.org/officeDocument/2006/relationships/oleObject" Target="../embeddings/oleObject663.bin"/><Relationship Id="rId5" Type="http://schemas.openxmlformats.org/officeDocument/2006/relationships/oleObject" Target="../embeddings/oleObject657.bin"/><Relationship Id="rId15" Type="http://schemas.openxmlformats.org/officeDocument/2006/relationships/oleObject" Target="../embeddings/oleObject667.bin"/><Relationship Id="rId23" Type="http://schemas.openxmlformats.org/officeDocument/2006/relationships/oleObject" Target="../embeddings/oleObject675.bin"/><Relationship Id="rId10" Type="http://schemas.openxmlformats.org/officeDocument/2006/relationships/oleObject" Target="../embeddings/oleObject662.bin"/><Relationship Id="rId19" Type="http://schemas.openxmlformats.org/officeDocument/2006/relationships/oleObject" Target="../embeddings/oleObject671.bin"/><Relationship Id="rId4" Type="http://schemas.openxmlformats.org/officeDocument/2006/relationships/oleObject" Target="../embeddings/oleObject656.bin"/><Relationship Id="rId9" Type="http://schemas.openxmlformats.org/officeDocument/2006/relationships/oleObject" Target="../embeddings/oleObject661.bin"/><Relationship Id="rId14" Type="http://schemas.openxmlformats.org/officeDocument/2006/relationships/oleObject" Target="../embeddings/oleObject666.bin"/><Relationship Id="rId22" Type="http://schemas.openxmlformats.org/officeDocument/2006/relationships/oleObject" Target="../embeddings/oleObject674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alexlarin.net/ege/2013/c3_2013.html" TargetMode="External"/><Relationship Id="rId2" Type="http://schemas.openxmlformats.org/officeDocument/2006/relationships/hyperlink" Target="http://narod.ru/disk/11487224001/%D0%97%D0%B5%D0%BB%D0%B5%D0%BD%D1%81%D0%BA%D0%B8%D0%B9,%20%D0%9F%D0%B0%D0%BD%D1%84%D0%B8%D0%BB%D0%BE%D0%B2.%20%D0%9C%D0%BE%D0%B4%D1%83%D0%BB%D0%B8.djvu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alexlarin.com/viewtopic.php?f=27&amp;t=8605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oleObject" Target="../embeddings/oleObject11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13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Relationship Id="rId14" Type="http://schemas.openxmlformats.org/officeDocument/2006/relationships/oleObject" Target="../embeddings/oleObject12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oleObject" Target="../embeddings/oleObject24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8.bin"/><Relationship Id="rId12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7.bin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6.bin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5.bin"/><Relationship Id="rId9" Type="http://schemas.openxmlformats.org/officeDocument/2006/relationships/oleObject" Target="../embeddings/oleObject20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oleObject" Target="../embeddings/oleObject35.bin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9.bin"/><Relationship Id="rId12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8.bin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27.bin"/><Relationship Id="rId10" Type="http://schemas.openxmlformats.org/officeDocument/2006/relationships/oleObject" Target="../embeddings/oleObject32.bin"/><Relationship Id="rId4" Type="http://schemas.openxmlformats.org/officeDocument/2006/relationships/oleObject" Target="../embeddings/oleObject26.bin"/><Relationship Id="rId9" Type="http://schemas.openxmlformats.org/officeDocument/2006/relationships/oleObject" Target="../embeddings/oleObject3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13" Type="http://schemas.openxmlformats.org/officeDocument/2006/relationships/oleObject" Target="../embeddings/oleObject46.bin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40.bin"/><Relationship Id="rId12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39.bin"/><Relationship Id="rId11" Type="http://schemas.openxmlformats.org/officeDocument/2006/relationships/oleObject" Target="../embeddings/oleObject44.bin"/><Relationship Id="rId5" Type="http://schemas.openxmlformats.org/officeDocument/2006/relationships/oleObject" Target="../embeddings/oleObject38.bin"/><Relationship Id="rId10" Type="http://schemas.openxmlformats.org/officeDocument/2006/relationships/oleObject" Target="../embeddings/oleObject43.bin"/><Relationship Id="rId4" Type="http://schemas.openxmlformats.org/officeDocument/2006/relationships/oleObject" Target="../embeddings/oleObject37.bin"/><Relationship Id="rId9" Type="http://schemas.openxmlformats.org/officeDocument/2006/relationships/oleObject" Target="../embeddings/oleObject4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0.bin"/><Relationship Id="rId5" Type="http://schemas.openxmlformats.org/officeDocument/2006/relationships/oleObject" Target="../embeddings/oleObject49.bin"/><Relationship Id="rId4" Type="http://schemas.openxmlformats.org/officeDocument/2006/relationships/oleObject" Target="../embeddings/oleObject48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13" Type="http://schemas.openxmlformats.org/officeDocument/2006/relationships/oleObject" Target="../embeddings/oleObject61.bin"/><Relationship Id="rId18" Type="http://schemas.openxmlformats.org/officeDocument/2006/relationships/oleObject" Target="../embeddings/oleObject66.bin"/><Relationship Id="rId26" Type="http://schemas.openxmlformats.org/officeDocument/2006/relationships/oleObject" Target="../embeddings/oleObject74.bin"/><Relationship Id="rId3" Type="http://schemas.openxmlformats.org/officeDocument/2006/relationships/oleObject" Target="../embeddings/oleObject51.bin"/><Relationship Id="rId21" Type="http://schemas.openxmlformats.org/officeDocument/2006/relationships/oleObject" Target="../embeddings/oleObject69.bin"/><Relationship Id="rId7" Type="http://schemas.openxmlformats.org/officeDocument/2006/relationships/oleObject" Target="../embeddings/oleObject55.bin"/><Relationship Id="rId12" Type="http://schemas.openxmlformats.org/officeDocument/2006/relationships/oleObject" Target="../embeddings/oleObject60.bin"/><Relationship Id="rId17" Type="http://schemas.openxmlformats.org/officeDocument/2006/relationships/oleObject" Target="../embeddings/oleObject65.bin"/><Relationship Id="rId25" Type="http://schemas.openxmlformats.org/officeDocument/2006/relationships/oleObject" Target="../embeddings/oleObject73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4.bin"/><Relationship Id="rId20" Type="http://schemas.openxmlformats.org/officeDocument/2006/relationships/oleObject" Target="../embeddings/oleObject68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54.bin"/><Relationship Id="rId11" Type="http://schemas.openxmlformats.org/officeDocument/2006/relationships/oleObject" Target="../embeddings/oleObject59.bin"/><Relationship Id="rId24" Type="http://schemas.openxmlformats.org/officeDocument/2006/relationships/oleObject" Target="../embeddings/oleObject72.bin"/><Relationship Id="rId5" Type="http://schemas.openxmlformats.org/officeDocument/2006/relationships/oleObject" Target="../embeddings/oleObject53.bin"/><Relationship Id="rId15" Type="http://schemas.openxmlformats.org/officeDocument/2006/relationships/oleObject" Target="../embeddings/oleObject63.bin"/><Relationship Id="rId23" Type="http://schemas.openxmlformats.org/officeDocument/2006/relationships/oleObject" Target="../embeddings/oleObject71.bin"/><Relationship Id="rId10" Type="http://schemas.openxmlformats.org/officeDocument/2006/relationships/oleObject" Target="../embeddings/oleObject58.bin"/><Relationship Id="rId19" Type="http://schemas.openxmlformats.org/officeDocument/2006/relationships/oleObject" Target="../embeddings/oleObject67.bin"/><Relationship Id="rId4" Type="http://schemas.openxmlformats.org/officeDocument/2006/relationships/oleObject" Target="../embeddings/oleObject52.bin"/><Relationship Id="rId9" Type="http://schemas.openxmlformats.org/officeDocument/2006/relationships/oleObject" Target="../embeddings/oleObject57.bin"/><Relationship Id="rId14" Type="http://schemas.openxmlformats.org/officeDocument/2006/relationships/oleObject" Target="../embeddings/oleObject62.bin"/><Relationship Id="rId22" Type="http://schemas.openxmlformats.org/officeDocument/2006/relationships/oleObject" Target="../embeddings/oleObject7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2216150" y="2051050"/>
            <a:ext cx="6786563" cy="1470025"/>
          </a:xfrm>
        </p:spPr>
        <p:txBody>
          <a:bodyPr/>
          <a:lstStyle/>
          <a:p>
            <a:pPr eaLnBrk="1" hangingPunct="1"/>
            <a:r>
              <a:rPr lang="ru-RU" b="1" smtClean="0"/>
              <a:t>Решение неравенств, содержащих переменную под знаком модуля.</a:t>
            </a:r>
          </a:p>
        </p:txBody>
      </p:sp>
      <p:pic>
        <p:nvPicPr>
          <p:cNvPr id="13315" name="Picture 3" descr="H:\Documents and Settings\Aida\Рабочий стол\текстуры и фоны, клипарты\новеньки картинки\office hilighter roll a hc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313" y="1428750"/>
            <a:ext cx="1023937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Прямоугольник 10"/>
          <p:cNvSpPr>
            <a:spLocks noChangeArrowheads="1"/>
          </p:cNvSpPr>
          <p:nvPr/>
        </p:nvSpPr>
        <p:spPr bwMode="auto">
          <a:xfrm>
            <a:off x="785813" y="428625"/>
            <a:ext cx="421481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Метод интервалов.</a:t>
            </a:r>
            <a:endParaRPr lang="ru-RU" sz="26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5538" name="Прямоугольник 34"/>
          <p:cNvSpPr>
            <a:spLocks noChangeArrowheads="1"/>
          </p:cNvSpPr>
          <p:nvPr/>
        </p:nvSpPr>
        <p:spPr bwMode="auto">
          <a:xfrm>
            <a:off x="357188" y="1214438"/>
            <a:ext cx="8572500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Если модулей в задаче несколько, то решение предыдущим способом</a:t>
            </a:r>
          </a:p>
          <a:p>
            <a:pPr marL="457200" indent="-457200"/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может оказаться очень перегруженным. Рассмотрим более удобный</a:t>
            </a:r>
          </a:p>
          <a:p>
            <a:pPr marL="457200" indent="-457200"/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 такого случая метод.</a:t>
            </a:r>
          </a:p>
        </p:txBody>
      </p:sp>
      <p:sp>
        <p:nvSpPr>
          <p:cNvPr id="65539" name="Прямоугольник 36"/>
          <p:cNvSpPr>
            <a:spLocks noChangeArrowheads="1"/>
          </p:cNvSpPr>
          <p:nvPr/>
        </p:nvSpPr>
        <p:spPr bwMode="auto">
          <a:xfrm>
            <a:off x="357188" y="2428875"/>
            <a:ext cx="85725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1) На числовой прямой отметить нули подмодульных выражений.</a:t>
            </a:r>
          </a:p>
        </p:txBody>
      </p:sp>
      <p:sp>
        <p:nvSpPr>
          <p:cNvPr id="65540" name="Прямоугольник 37"/>
          <p:cNvSpPr>
            <a:spLocks noChangeArrowheads="1"/>
          </p:cNvSpPr>
          <p:nvPr/>
        </p:nvSpPr>
        <p:spPr bwMode="auto">
          <a:xfrm>
            <a:off x="357188" y="2928938"/>
            <a:ext cx="8572500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2) Определить знак каждого выражения на каждом числовом</a:t>
            </a:r>
          </a:p>
          <a:p>
            <a:pPr marL="457200" indent="-457200"/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промежутке (например, по какому-нибудь значению х из</a:t>
            </a:r>
          </a:p>
          <a:p>
            <a:pPr marL="457200" indent="-457200"/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промежутка, кроме концевых точек).</a:t>
            </a:r>
          </a:p>
        </p:txBody>
      </p:sp>
      <p:sp>
        <p:nvSpPr>
          <p:cNvPr id="65541" name="Прямоугольник 38"/>
          <p:cNvSpPr>
            <a:spLocks noChangeArrowheads="1"/>
          </p:cNvSpPr>
          <p:nvPr/>
        </p:nvSpPr>
        <p:spPr bwMode="auto">
          <a:xfrm>
            <a:off x="357188" y="4000500"/>
            <a:ext cx="85725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3) Раскрыть модули на каждом из промежутков и решить</a:t>
            </a:r>
          </a:p>
          <a:p>
            <a:pPr marL="457200" indent="-457200"/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полученное неравенство.</a:t>
            </a:r>
          </a:p>
        </p:txBody>
      </p:sp>
      <p:sp>
        <p:nvSpPr>
          <p:cNvPr id="65542" name="Прямоугольник 48"/>
          <p:cNvSpPr>
            <a:spLocks noChangeArrowheads="1"/>
          </p:cNvSpPr>
          <p:nvPr/>
        </p:nvSpPr>
        <p:spPr bwMode="auto">
          <a:xfrm>
            <a:off x="357188" y="4786313"/>
            <a:ext cx="85725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4) Из полученных решений выбрать те, которые данному</a:t>
            </a:r>
          </a:p>
          <a:p>
            <a:pPr marL="457200" indent="-457200"/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промежутку принадлежат.</a:t>
            </a:r>
          </a:p>
        </p:txBody>
      </p:sp>
      <p:sp>
        <p:nvSpPr>
          <p:cNvPr id="65543" name="Прямоугольник 49"/>
          <p:cNvSpPr>
            <a:spLocks noChangeArrowheads="1"/>
          </p:cNvSpPr>
          <p:nvPr/>
        </p:nvSpPr>
        <p:spPr bwMode="auto">
          <a:xfrm>
            <a:off x="357188" y="5572125"/>
            <a:ext cx="85725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5) Объединить ответы из всех промежутков.</a:t>
            </a:r>
          </a:p>
        </p:txBody>
      </p:sp>
      <p:sp>
        <p:nvSpPr>
          <p:cNvPr id="9" name="Управляющая кнопка: настраиваемая 8">
            <a:hlinkClick r:id="" action="ppaction://hlinkshowjump?jump=lastslideviewed" highlightClick="1"/>
          </p:cNvPr>
          <p:cNvSpPr/>
          <p:nvPr/>
        </p:nvSpPr>
        <p:spPr>
          <a:xfrm>
            <a:off x="8001024" y="6215082"/>
            <a:ext cx="857256" cy="285752"/>
          </a:xfrm>
          <a:prstGeom prst="actionButtonBlank">
            <a:avLst/>
          </a:prstGeom>
          <a:solidFill>
            <a:srgbClr val="66FFFF"/>
          </a:solidFill>
          <a:ln>
            <a:solidFill>
              <a:schemeClr val="accent1">
                <a:shade val="50000"/>
                <a:alpha val="32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Назад</a:t>
            </a:r>
            <a:endParaRPr lang="ru-RU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1214438" y="2286000"/>
          <a:ext cx="6096000" cy="14827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6940" name="Дата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5BECD7A-5A58-4821-B6F1-BFE1288A8B29}" type="datetime1">
              <a:rPr lang="ru-RU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27.10.2014</a:t>
            </a:fld>
            <a:endParaRPr lang="ru-RU" smtClean="0">
              <a:solidFill>
                <a:srgbClr val="898989"/>
              </a:solidFill>
            </a:endParaRPr>
          </a:p>
        </p:txBody>
      </p:sp>
      <p:sp>
        <p:nvSpPr>
          <p:cNvPr id="36941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914FD5-209B-4447-9E36-42BA89CFDFC4}" type="slidenum">
              <a:rPr lang="ru-RU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 smtClean="0">
              <a:solidFill>
                <a:srgbClr val="898989"/>
              </a:solidFill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714500" y="1143000"/>
          <a:ext cx="2098675" cy="447675"/>
        </p:xfrm>
        <a:graphic>
          <a:graphicData uri="http://schemas.openxmlformats.org/presentationml/2006/ole">
            <p:oleObj spid="_x0000_s36866" name="Формула" r:id="rId3" imgW="1193760" imgH="253800" progId="Equation.3">
              <p:embed/>
            </p:oleObj>
          </a:graphicData>
        </a:graphic>
      </p:graphicFrame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1428750" y="2343150"/>
          <a:ext cx="642938" cy="290513"/>
        </p:xfrm>
        <a:graphic>
          <a:graphicData uri="http://schemas.openxmlformats.org/presentationml/2006/ole">
            <p:oleObj spid="_x0000_s36867" name="Формула" r:id="rId4" imgW="368280" imgH="164880" progId="Equation.3">
              <p:embed/>
            </p:oleObj>
          </a:graphicData>
        </a:graphic>
      </p:graphicFrame>
      <p:sp>
        <p:nvSpPr>
          <p:cNvPr id="19" name="TextBox 5"/>
          <p:cNvSpPr txBox="1">
            <a:spLocks noChangeArrowheads="1"/>
          </p:cNvSpPr>
          <p:nvPr/>
        </p:nvSpPr>
        <p:spPr bwMode="auto">
          <a:xfrm>
            <a:off x="287338" y="1714500"/>
            <a:ext cx="412115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Нули подмодульных выражений:</a:t>
            </a: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288925" y="3779838"/>
            <a:ext cx="8215313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1428750" y="2701925"/>
          <a:ext cx="642938" cy="311150"/>
        </p:xfrm>
        <a:graphic>
          <a:graphicData uri="http://schemas.openxmlformats.org/presentationml/2006/ole">
            <p:oleObj spid="_x0000_s36868" name="Формула" r:id="rId5" imgW="368280" imgH="177480" progId="Equation.3">
              <p:embed/>
            </p:oleObj>
          </a:graphicData>
        </a:graphic>
      </p:graphicFrame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1643063" y="3071813"/>
          <a:ext cx="249237" cy="252412"/>
        </p:xfrm>
        <a:graphic>
          <a:graphicData uri="http://schemas.openxmlformats.org/presentationml/2006/ole">
            <p:oleObj spid="_x0000_s36869" name="Формула" r:id="rId6" imgW="139680" imgH="139680" progId="Equation.3">
              <p:embed/>
            </p:oleObj>
          </a:graphicData>
        </a:graphic>
      </p:graphicFrame>
      <p:graphicFrame>
        <p:nvGraphicFramePr>
          <p:cNvPr id="6" name="Object 7"/>
          <p:cNvGraphicFramePr>
            <a:graphicFrameLocks noChangeAspect="1"/>
          </p:cNvGraphicFramePr>
          <p:nvPr/>
        </p:nvGraphicFramePr>
        <p:xfrm>
          <a:off x="4284663" y="1763713"/>
          <a:ext cx="1309687" cy="330200"/>
        </p:xfrm>
        <a:graphic>
          <a:graphicData uri="http://schemas.openxmlformats.org/presentationml/2006/ole">
            <p:oleObj spid="_x0000_s36870" name="Формула" r:id="rId7" imgW="761760" imgH="190440" progId="Equation.3">
              <p:embed/>
            </p:oleObj>
          </a:graphicData>
        </a:graphic>
      </p:graphicFrame>
      <p:graphicFrame>
        <p:nvGraphicFramePr>
          <p:cNvPr id="7" name="Object 8"/>
          <p:cNvGraphicFramePr>
            <a:graphicFrameLocks noChangeAspect="1"/>
          </p:cNvGraphicFramePr>
          <p:nvPr/>
        </p:nvGraphicFramePr>
        <p:xfrm>
          <a:off x="3429000" y="3786188"/>
          <a:ext cx="363538" cy="252412"/>
        </p:xfrm>
        <a:graphic>
          <a:graphicData uri="http://schemas.openxmlformats.org/presentationml/2006/ole">
            <p:oleObj spid="_x0000_s36871" name="Формула" r:id="rId8" imgW="241200" imgH="164880" progId="Equation.3">
              <p:embed/>
            </p:oleObj>
          </a:graphicData>
        </a:graphic>
      </p:graphicFrame>
      <p:graphicFrame>
        <p:nvGraphicFramePr>
          <p:cNvPr id="8" name="Object 9"/>
          <p:cNvGraphicFramePr>
            <a:graphicFrameLocks noChangeAspect="1"/>
          </p:cNvGraphicFramePr>
          <p:nvPr/>
        </p:nvGraphicFramePr>
        <p:xfrm>
          <a:off x="4786313" y="3786188"/>
          <a:ext cx="177800" cy="252412"/>
        </p:xfrm>
        <a:graphic>
          <a:graphicData uri="http://schemas.openxmlformats.org/presentationml/2006/ole">
            <p:oleObj spid="_x0000_s36872" name="Формула" r:id="rId9" imgW="126720" imgH="177480" progId="Equation.3">
              <p:embed/>
            </p:oleObj>
          </a:graphicData>
        </a:graphic>
      </p:graphicFrame>
      <p:graphicFrame>
        <p:nvGraphicFramePr>
          <p:cNvPr id="9" name="Object 10"/>
          <p:cNvGraphicFramePr>
            <a:graphicFrameLocks noChangeAspect="1"/>
          </p:cNvGraphicFramePr>
          <p:nvPr/>
        </p:nvGraphicFramePr>
        <p:xfrm>
          <a:off x="6000750" y="3786188"/>
          <a:ext cx="177800" cy="252412"/>
        </p:xfrm>
        <a:graphic>
          <a:graphicData uri="http://schemas.openxmlformats.org/presentationml/2006/ole">
            <p:oleObj spid="_x0000_s36873" name="Формула" r:id="rId10" imgW="126720" imgH="177480" progId="Equation.3">
              <p:embed/>
            </p:oleObj>
          </a:graphicData>
        </a:graphic>
      </p:graphicFrame>
      <p:graphicFrame>
        <p:nvGraphicFramePr>
          <p:cNvPr id="10" name="Object 11"/>
          <p:cNvGraphicFramePr>
            <a:graphicFrameLocks noChangeAspect="1"/>
          </p:cNvGraphicFramePr>
          <p:nvPr/>
        </p:nvGraphicFramePr>
        <p:xfrm>
          <a:off x="2511425" y="3429000"/>
          <a:ext cx="963613" cy="323850"/>
        </p:xfrm>
        <a:graphic>
          <a:graphicData uri="http://schemas.openxmlformats.org/presentationml/2006/ole">
            <p:oleObj spid="_x0000_s36874" name="Формула" r:id="rId11" imgW="609480" imgH="203040" progId="Equation.3">
              <p:embed/>
            </p:oleObj>
          </a:graphicData>
        </a:graphic>
      </p:graphicFrame>
      <p:graphicFrame>
        <p:nvGraphicFramePr>
          <p:cNvPr id="12" name="Object 12"/>
          <p:cNvGraphicFramePr>
            <a:graphicFrameLocks noChangeAspect="1"/>
          </p:cNvGraphicFramePr>
          <p:nvPr/>
        </p:nvGraphicFramePr>
        <p:xfrm>
          <a:off x="3859213" y="3429000"/>
          <a:ext cx="801687" cy="323850"/>
        </p:xfrm>
        <a:graphic>
          <a:graphicData uri="http://schemas.openxmlformats.org/presentationml/2006/ole">
            <p:oleObj spid="_x0000_s36875" name="Формула" r:id="rId12" imgW="507960" imgH="203040" progId="Equation.3">
              <p:embed/>
            </p:oleObj>
          </a:graphicData>
        </a:graphic>
      </p:graphicFrame>
      <p:graphicFrame>
        <p:nvGraphicFramePr>
          <p:cNvPr id="25" name="Object 13"/>
          <p:cNvGraphicFramePr>
            <a:graphicFrameLocks noChangeAspect="1"/>
          </p:cNvGraphicFramePr>
          <p:nvPr/>
        </p:nvGraphicFramePr>
        <p:xfrm>
          <a:off x="5145088" y="3429000"/>
          <a:ext cx="663575" cy="323850"/>
        </p:xfrm>
        <a:graphic>
          <a:graphicData uri="http://schemas.openxmlformats.org/presentationml/2006/ole">
            <p:oleObj spid="_x0000_s36876" name="Формула" r:id="rId13" imgW="419040" imgH="203040" progId="Equation.3">
              <p:embed/>
            </p:oleObj>
          </a:graphicData>
        </a:graphic>
      </p:graphicFrame>
      <p:graphicFrame>
        <p:nvGraphicFramePr>
          <p:cNvPr id="26" name="Object 14"/>
          <p:cNvGraphicFramePr>
            <a:graphicFrameLocks noChangeAspect="1"/>
          </p:cNvGraphicFramePr>
          <p:nvPr/>
        </p:nvGraphicFramePr>
        <p:xfrm>
          <a:off x="6215063" y="3429000"/>
          <a:ext cx="842962" cy="323850"/>
        </p:xfrm>
        <a:graphic>
          <a:graphicData uri="http://schemas.openxmlformats.org/presentationml/2006/ole">
            <p:oleObj spid="_x0000_s36877" name="Формула" r:id="rId14" imgW="533160" imgH="203040" progId="Equation.3">
              <p:embed/>
            </p:oleObj>
          </a:graphicData>
        </a:graphic>
      </p:graphicFrame>
      <p:graphicFrame>
        <p:nvGraphicFramePr>
          <p:cNvPr id="28" name="Object 15"/>
          <p:cNvGraphicFramePr>
            <a:graphicFrameLocks noChangeAspect="1"/>
          </p:cNvGraphicFramePr>
          <p:nvPr/>
        </p:nvGraphicFramePr>
        <p:xfrm>
          <a:off x="2928938" y="2428875"/>
          <a:ext cx="280987" cy="153988"/>
        </p:xfrm>
        <a:graphic>
          <a:graphicData uri="http://schemas.openxmlformats.org/presentationml/2006/ole">
            <p:oleObj spid="_x0000_s36878" name="Формула" r:id="rId15" imgW="139680" imgH="75960" progId="Equation.3">
              <p:embed/>
            </p:oleObj>
          </a:graphicData>
        </a:graphic>
      </p:graphicFrame>
      <p:graphicFrame>
        <p:nvGraphicFramePr>
          <p:cNvPr id="29" name="Object 16"/>
          <p:cNvGraphicFramePr>
            <a:graphicFrameLocks noChangeAspect="1"/>
          </p:cNvGraphicFramePr>
          <p:nvPr/>
        </p:nvGraphicFramePr>
        <p:xfrm>
          <a:off x="2928938" y="3143250"/>
          <a:ext cx="280987" cy="153988"/>
        </p:xfrm>
        <a:graphic>
          <a:graphicData uri="http://schemas.openxmlformats.org/presentationml/2006/ole">
            <p:oleObj spid="_x0000_s36879" name="Формула" r:id="rId16" imgW="139680" imgH="75960" progId="Equation.3">
              <p:embed/>
            </p:oleObj>
          </a:graphicData>
        </a:graphic>
      </p:graphicFrame>
      <p:graphicFrame>
        <p:nvGraphicFramePr>
          <p:cNvPr id="30" name="Object 17"/>
          <p:cNvGraphicFramePr>
            <a:graphicFrameLocks noChangeAspect="1"/>
          </p:cNvGraphicFramePr>
          <p:nvPr/>
        </p:nvGraphicFramePr>
        <p:xfrm>
          <a:off x="2928938" y="2722563"/>
          <a:ext cx="280987" cy="282575"/>
        </p:xfrm>
        <a:graphic>
          <a:graphicData uri="http://schemas.openxmlformats.org/presentationml/2006/ole">
            <p:oleObj spid="_x0000_s36880" name="Формула" r:id="rId17" imgW="139680" imgH="139680" progId="Equation.3">
              <p:embed/>
            </p:oleObj>
          </a:graphicData>
        </a:graphic>
      </p:graphicFrame>
      <p:graphicFrame>
        <p:nvGraphicFramePr>
          <p:cNvPr id="31" name="Object 18"/>
          <p:cNvGraphicFramePr>
            <a:graphicFrameLocks noChangeAspect="1"/>
          </p:cNvGraphicFramePr>
          <p:nvPr/>
        </p:nvGraphicFramePr>
        <p:xfrm>
          <a:off x="4143375" y="3143250"/>
          <a:ext cx="280988" cy="153988"/>
        </p:xfrm>
        <a:graphic>
          <a:graphicData uri="http://schemas.openxmlformats.org/presentationml/2006/ole">
            <p:oleObj spid="_x0000_s36881" name="Формула" r:id="rId18" imgW="139680" imgH="75960" progId="Equation.3">
              <p:embed/>
            </p:oleObj>
          </a:graphicData>
        </a:graphic>
      </p:graphicFrame>
      <p:graphicFrame>
        <p:nvGraphicFramePr>
          <p:cNvPr id="2048" name="Object 19"/>
          <p:cNvGraphicFramePr>
            <a:graphicFrameLocks noChangeAspect="1"/>
          </p:cNvGraphicFramePr>
          <p:nvPr/>
        </p:nvGraphicFramePr>
        <p:xfrm>
          <a:off x="4143375" y="2365375"/>
          <a:ext cx="280988" cy="280988"/>
        </p:xfrm>
        <a:graphic>
          <a:graphicData uri="http://schemas.openxmlformats.org/presentationml/2006/ole">
            <p:oleObj spid="_x0000_s36882" name="Формула" r:id="rId19" imgW="139680" imgH="139680" progId="Equation.3">
              <p:embed/>
            </p:oleObj>
          </a:graphicData>
        </a:graphic>
      </p:graphicFrame>
      <p:graphicFrame>
        <p:nvGraphicFramePr>
          <p:cNvPr id="2049" name="Object 20"/>
          <p:cNvGraphicFramePr>
            <a:graphicFrameLocks noChangeAspect="1"/>
          </p:cNvGraphicFramePr>
          <p:nvPr/>
        </p:nvGraphicFramePr>
        <p:xfrm>
          <a:off x="4143375" y="2722563"/>
          <a:ext cx="280988" cy="282575"/>
        </p:xfrm>
        <a:graphic>
          <a:graphicData uri="http://schemas.openxmlformats.org/presentationml/2006/ole">
            <p:oleObj spid="_x0000_s36883" name="Формула" r:id="rId20" imgW="139680" imgH="139680" progId="Equation.3">
              <p:embed/>
            </p:oleObj>
          </a:graphicData>
        </a:graphic>
      </p:graphicFrame>
      <p:graphicFrame>
        <p:nvGraphicFramePr>
          <p:cNvPr id="5" name="Object 21"/>
          <p:cNvGraphicFramePr>
            <a:graphicFrameLocks noChangeAspect="1"/>
          </p:cNvGraphicFramePr>
          <p:nvPr/>
        </p:nvGraphicFramePr>
        <p:xfrm>
          <a:off x="5357813" y="2365375"/>
          <a:ext cx="280987" cy="280988"/>
        </p:xfrm>
        <a:graphic>
          <a:graphicData uri="http://schemas.openxmlformats.org/presentationml/2006/ole">
            <p:oleObj spid="_x0000_s36884" name="Формула" r:id="rId21" imgW="139680" imgH="139680" progId="Equation.3">
              <p:embed/>
            </p:oleObj>
          </a:graphicData>
        </a:graphic>
      </p:graphicFrame>
      <p:graphicFrame>
        <p:nvGraphicFramePr>
          <p:cNvPr id="14" name="Object 22"/>
          <p:cNvGraphicFramePr>
            <a:graphicFrameLocks noChangeAspect="1"/>
          </p:cNvGraphicFramePr>
          <p:nvPr/>
        </p:nvGraphicFramePr>
        <p:xfrm>
          <a:off x="5357813" y="2722563"/>
          <a:ext cx="280987" cy="282575"/>
        </p:xfrm>
        <a:graphic>
          <a:graphicData uri="http://schemas.openxmlformats.org/presentationml/2006/ole">
            <p:oleObj spid="_x0000_s36885" name="Формула" r:id="rId22" imgW="139680" imgH="139680" progId="Equation.3">
              <p:embed/>
            </p:oleObj>
          </a:graphicData>
        </a:graphic>
      </p:graphicFrame>
      <p:graphicFrame>
        <p:nvGraphicFramePr>
          <p:cNvPr id="15" name="Object 23"/>
          <p:cNvGraphicFramePr>
            <a:graphicFrameLocks noChangeAspect="1"/>
          </p:cNvGraphicFramePr>
          <p:nvPr/>
        </p:nvGraphicFramePr>
        <p:xfrm>
          <a:off x="6572250" y="2786063"/>
          <a:ext cx="280988" cy="153987"/>
        </p:xfrm>
        <a:graphic>
          <a:graphicData uri="http://schemas.openxmlformats.org/presentationml/2006/ole">
            <p:oleObj spid="_x0000_s36886" name="Формула" r:id="rId23" imgW="139680" imgH="75960" progId="Equation.3">
              <p:embed/>
            </p:oleObj>
          </a:graphicData>
        </a:graphic>
      </p:graphicFrame>
      <p:graphicFrame>
        <p:nvGraphicFramePr>
          <p:cNvPr id="16" name="Object 24"/>
          <p:cNvGraphicFramePr>
            <a:graphicFrameLocks noChangeAspect="1"/>
          </p:cNvGraphicFramePr>
          <p:nvPr/>
        </p:nvGraphicFramePr>
        <p:xfrm>
          <a:off x="5357813" y="3071813"/>
          <a:ext cx="280987" cy="280987"/>
        </p:xfrm>
        <a:graphic>
          <a:graphicData uri="http://schemas.openxmlformats.org/presentationml/2006/ole">
            <p:oleObj spid="_x0000_s36887" name="Формула" r:id="rId24" imgW="139680" imgH="139680" progId="Equation.3">
              <p:embed/>
            </p:oleObj>
          </a:graphicData>
        </a:graphic>
      </p:graphicFrame>
      <p:graphicFrame>
        <p:nvGraphicFramePr>
          <p:cNvPr id="17" name="Object 25"/>
          <p:cNvGraphicFramePr>
            <a:graphicFrameLocks noChangeAspect="1"/>
          </p:cNvGraphicFramePr>
          <p:nvPr/>
        </p:nvGraphicFramePr>
        <p:xfrm>
          <a:off x="6572250" y="3071813"/>
          <a:ext cx="280988" cy="280987"/>
        </p:xfrm>
        <a:graphic>
          <a:graphicData uri="http://schemas.openxmlformats.org/presentationml/2006/ole">
            <p:oleObj spid="_x0000_s36888" name="Формула" r:id="rId25" imgW="139680" imgH="139680" progId="Equation.3">
              <p:embed/>
            </p:oleObj>
          </a:graphicData>
        </a:graphic>
      </p:graphicFrame>
      <p:graphicFrame>
        <p:nvGraphicFramePr>
          <p:cNvPr id="20" name="Object 26"/>
          <p:cNvGraphicFramePr>
            <a:graphicFrameLocks noChangeAspect="1"/>
          </p:cNvGraphicFramePr>
          <p:nvPr/>
        </p:nvGraphicFramePr>
        <p:xfrm>
          <a:off x="6572250" y="2357438"/>
          <a:ext cx="280988" cy="280987"/>
        </p:xfrm>
        <a:graphic>
          <a:graphicData uri="http://schemas.openxmlformats.org/presentationml/2006/ole">
            <p:oleObj spid="_x0000_s36889" name="Формула" r:id="rId26" imgW="139680" imgH="139680" progId="Equation.3">
              <p:embed/>
            </p:oleObj>
          </a:graphicData>
        </a:graphic>
      </p:graphicFrame>
      <p:sp>
        <p:nvSpPr>
          <p:cNvPr id="36944" name="Прямоугольник 35"/>
          <p:cNvSpPr>
            <a:spLocks noChangeArrowheads="1"/>
          </p:cNvSpPr>
          <p:nvPr/>
        </p:nvSpPr>
        <p:spPr bwMode="auto">
          <a:xfrm>
            <a:off x="785813" y="428625"/>
            <a:ext cx="421481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Метод интервалов.</a:t>
            </a:r>
            <a:endParaRPr lang="ru-RU" sz="26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6945" name="Прямоугольник 36"/>
          <p:cNvSpPr>
            <a:spLocks noChangeArrowheads="1"/>
          </p:cNvSpPr>
          <p:nvPr/>
        </p:nvSpPr>
        <p:spPr bwMode="auto">
          <a:xfrm>
            <a:off x="214313" y="1143000"/>
            <a:ext cx="138747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Пример 6.</a:t>
            </a:r>
            <a:endParaRPr lang="ru-RU" sz="2100">
              <a:latin typeface="Calibri" pitchFamily="34" charset="0"/>
            </a:endParaRPr>
          </a:p>
        </p:txBody>
      </p:sp>
      <p:graphicFrame>
        <p:nvGraphicFramePr>
          <p:cNvPr id="21" name="Object 26"/>
          <p:cNvGraphicFramePr>
            <a:graphicFrameLocks noChangeAspect="1"/>
          </p:cNvGraphicFramePr>
          <p:nvPr/>
        </p:nvGraphicFramePr>
        <p:xfrm>
          <a:off x="714375" y="4929188"/>
          <a:ext cx="2962275" cy="360362"/>
        </p:xfrm>
        <a:graphic>
          <a:graphicData uri="http://schemas.openxmlformats.org/presentationml/2006/ole">
            <p:oleObj spid="_x0000_s36890" name="Формула" r:id="rId27" imgW="1676160" imgH="203040" progId="Equation.3">
              <p:embed/>
            </p:oleObj>
          </a:graphicData>
        </a:graphic>
      </p:graphicFrame>
      <p:graphicFrame>
        <p:nvGraphicFramePr>
          <p:cNvPr id="22" name="Object 27"/>
          <p:cNvGraphicFramePr>
            <a:graphicFrameLocks noChangeAspect="1"/>
          </p:cNvGraphicFramePr>
          <p:nvPr/>
        </p:nvGraphicFramePr>
        <p:xfrm>
          <a:off x="4000500" y="4929188"/>
          <a:ext cx="757238" cy="287337"/>
        </p:xfrm>
        <a:graphic>
          <a:graphicData uri="http://schemas.openxmlformats.org/presentationml/2006/ole">
            <p:oleObj spid="_x0000_s36891" name="Формула" r:id="rId28" imgW="469800" imgH="177480" progId="Equation.3">
              <p:embed/>
            </p:oleObj>
          </a:graphicData>
        </a:graphic>
      </p:graphicFrame>
      <p:graphicFrame>
        <p:nvGraphicFramePr>
          <p:cNvPr id="23" name="Object 28"/>
          <p:cNvGraphicFramePr>
            <a:graphicFrameLocks noChangeAspect="1"/>
          </p:cNvGraphicFramePr>
          <p:nvPr/>
        </p:nvGraphicFramePr>
        <p:xfrm>
          <a:off x="749300" y="4500563"/>
          <a:ext cx="1365250" cy="323850"/>
        </p:xfrm>
        <a:graphic>
          <a:graphicData uri="http://schemas.openxmlformats.org/presentationml/2006/ole">
            <p:oleObj spid="_x0000_s36892" name="Формула" r:id="rId29" imgW="863280" imgH="203040" progId="Equation.3">
              <p:embed/>
            </p:oleObj>
          </a:graphicData>
        </a:graphic>
      </p:graphicFrame>
      <p:sp>
        <p:nvSpPr>
          <p:cNvPr id="45" name="Прямоугольник 44"/>
          <p:cNvSpPr>
            <a:spLocks noChangeArrowheads="1"/>
          </p:cNvSpPr>
          <p:nvPr/>
        </p:nvSpPr>
        <p:spPr bwMode="auto">
          <a:xfrm>
            <a:off x="500063" y="4000500"/>
            <a:ext cx="1303337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 случай.</a:t>
            </a:r>
            <a:endParaRPr lang="ru-RU" sz="2100">
              <a:latin typeface="Calibri" pitchFamily="34" charset="0"/>
            </a:endParaRPr>
          </a:p>
        </p:txBody>
      </p:sp>
      <p:graphicFrame>
        <p:nvGraphicFramePr>
          <p:cNvPr id="11" name="Object 38"/>
          <p:cNvGraphicFramePr>
            <a:graphicFrameLocks noChangeAspect="1"/>
          </p:cNvGraphicFramePr>
          <p:nvPr/>
        </p:nvGraphicFramePr>
        <p:xfrm>
          <a:off x="571500" y="4464050"/>
          <a:ext cx="328613" cy="857250"/>
        </p:xfrm>
        <a:graphic>
          <a:graphicData uri="http://schemas.openxmlformats.org/presentationml/2006/ole">
            <p:oleObj spid="_x0000_s36902" name="Формула" r:id="rId30" imgW="203040" imgH="457200" progId="Equation.3">
              <p:embed/>
            </p:oleObj>
          </a:graphicData>
        </a:graphic>
      </p:graphicFrame>
      <p:graphicFrame>
        <p:nvGraphicFramePr>
          <p:cNvPr id="13" name="Object 39"/>
          <p:cNvGraphicFramePr>
            <a:graphicFrameLocks noChangeAspect="1"/>
          </p:cNvGraphicFramePr>
          <p:nvPr/>
        </p:nvGraphicFramePr>
        <p:xfrm>
          <a:off x="4000500" y="4500563"/>
          <a:ext cx="1365250" cy="323850"/>
        </p:xfrm>
        <a:graphic>
          <a:graphicData uri="http://schemas.openxmlformats.org/presentationml/2006/ole">
            <p:oleObj spid="_x0000_s36903" name="Формула" r:id="rId31" imgW="863280" imgH="203040" progId="Equation.3">
              <p:embed/>
            </p:oleObj>
          </a:graphicData>
        </a:graphic>
      </p:graphicFrame>
      <p:graphicFrame>
        <p:nvGraphicFramePr>
          <p:cNvPr id="27" name="Object 40"/>
          <p:cNvGraphicFramePr>
            <a:graphicFrameLocks noChangeAspect="1"/>
          </p:cNvGraphicFramePr>
          <p:nvPr/>
        </p:nvGraphicFramePr>
        <p:xfrm>
          <a:off x="3851275" y="4464050"/>
          <a:ext cx="328613" cy="857250"/>
        </p:xfrm>
        <a:graphic>
          <a:graphicData uri="http://schemas.openxmlformats.org/presentationml/2006/ole">
            <p:oleObj spid="_x0000_s36904" name="Формула" r:id="rId32" imgW="203040" imgH="457200" progId="Equation.3">
              <p:embed/>
            </p:oleObj>
          </a:graphicData>
        </a:graphic>
      </p:graphicFrame>
      <p:sp>
        <p:nvSpPr>
          <p:cNvPr id="49" name="Полилиния 48"/>
          <p:cNvSpPr/>
          <p:nvPr/>
        </p:nvSpPr>
        <p:spPr>
          <a:xfrm>
            <a:off x="5715000" y="4714875"/>
            <a:ext cx="935038" cy="360363"/>
          </a:xfrm>
          <a:custGeom>
            <a:avLst/>
            <a:gdLst>
              <a:gd name="connsiteX0" fmla="*/ 0 w 1977390"/>
              <a:gd name="connsiteY0" fmla="*/ 0 h 358140"/>
              <a:gd name="connsiteX1" fmla="*/ 1977390 w 1977390"/>
              <a:gd name="connsiteY1" fmla="*/ 0 h 358140"/>
              <a:gd name="connsiteX2" fmla="*/ 1977390 w 1977390"/>
              <a:gd name="connsiteY2" fmla="*/ 358140 h 358140"/>
              <a:gd name="connsiteX3" fmla="*/ 11430 w 1977390"/>
              <a:gd name="connsiteY3" fmla="*/ 358140 h 358140"/>
              <a:gd name="connsiteX4" fmla="*/ 0 w 1977390"/>
              <a:gd name="connsiteY4" fmla="*/ 0 h 35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7390" h="358140">
                <a:moveTo>
                  <a:pt x="0" y="0"/>
                </a:moveTo>
                <a:lnTo>
                  <a:pt x="1977390" y="0"/>
                </a:lnTo>
                <a:lnTo>
                  <a:pt x="1977390" y="358140"/>
                </a:lnTo>
                <a:lnTo>
                  <a:pt x="11430" y="358140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Полилиния 49"/>
          <p:cNvSpPr/>
          <p:nvPr/>
        </p:nvSpPr>
        <p:spPr>
          <a:xfrm>
            <a:off x="5715000" y="4714875"/>
            <a:ext cx="919163" cy="325438"/>
          </a:xfrm>
          <a:custGeom>
            <a:avLst/>
            <a:gdLst>
              <a:gd name="connsiteX0" fmla="*/ 0 w 762000"/>
              <a:gd name="connsiteY0" fmla="*/ 0 h 289560"/>
              <a:gd name="connsiteX1" fmla="*/ 762000 w 762000"/>
              <a:gd name="connsiteY1" fmla="*/ 0 h 289560"/>
              <a:gd name="connsiteX2" fmla="*/ 762000 w 762000"/>
              <a:gd name="connsiteY2" fmla="*/ 289560 h 28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289560">
                <a:moveTo>
                  <a:pt x="0" y="0"/>
                </a:moveTo>
                <a:lnTo>
                  <a:pt x="762000" y="0"/>
                </a:lnTo>
                <a:lnTo>
                  <a:pt x="762000" y="28956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Полилиния 50"/>
          <p:cNvSpPr/>
          <p:nvPr/>
        </p:nvSpPr>
        <p:spPr>
          <a:xfrm>
            <a:off x="5715000" y="4786313"/>
            <a:ext cx="1989138" cy="254000"/>
          </a:xfrm>
          <a:custGeom>
            <a:avLst/>
            <a:gdLst>
              <a:gd name="connsiteX0" fmla="*/ 0 w 762000"/>
              <a:gd name="connsiteY0" fmla="*/ 0 h 289560"/>
              <a:gd name="connsiteX1" fmla="*/ 762000 w 762000"/>
              <a:gd name="connsiteY1" fmla="*/ 0 h 289560"/>
              <a:gd name="connsiteX2" fmla="*/ 762000 w 762000"/>
              <a:gd name="connsiteY2" fmla="*/ 289560 h 28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289560">
                <a:moveTo>
                  <a:pt x="0" y="0"/>
                </a:moveTo>
                <a:lnTo>
                  <a:pt x="762000" y="0"/>
                </a:lnTo>
                <a:lnTo>
                  <a:pt x="762000" y="28956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2" name="Прямая со стрелкой 51"/>
          <p:cNvCxnSpPr/>
          <p:nvPr/>
        </p:nvCxnSpPr>
        <p:spPr>
          <a:xfrm>
            <a:off x="5715000" y="5072063"/>
            <a:ext cx="2928938" cy="1587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Овал 52"/>
          <p:cNvSpPr>
            <a:spLocks noChangeAspect="1"/>
          </p:cNvSpPr>
          <p:nvPr/>
        </p:nvSpPr>
        <p:spPr>
          <a:xfrm>
            <a:off x="7643813" y="5000625"/>
            <a:ext cx="106362" cy="107950"/>
          </a:xfrm>
          <a:prstGeom prst="ellipse">
            <a:avLst/>
          </a:prstGeom>
          <a:solidFill>
            <a:schemeClr val="bg1"/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Овал 53"/>
          <p:cNvSpPr>
            <a:spLocks noChangeAspect="1"/>
          </p:cNvSpPr>
          <p:nvPr/>
        </p:nvSpPr>
        <p:spPr>
          <a:xfrm>
            <a:off x="6572250" y="5000625"/>
            <a:ext cx="106363" cy="107950"/>
          </a:xfrm>
          <a:prstGeom prst="ellipse">
            <a:avLst/>
          </a:prstGeom>
          <a:solidFill>
            <a:srgbClr val="7030A0"/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55" name="Object 41"/>
          <p:cNvGraphicFramePr>
            <a:graphicFrameLocks noChangeAspect="1"/>
          </p:cNvGraphicFramePr>
          <p:nvPr/>
        </p:nvGraphicFramePr>
        <p:xfrm>
          <a:off x="6443663" y="5111750"/>
          <a:ext cx="284162" cy="244475"/>
        </p:xfrm>
        <a:graphic>
          <a:graphicData uri="http://schemas.openxmlformats.org/presentationml/2006/ole">
            <p:oleObj spid="_x0000_s36905" name="Формула" r:id="rId33" imgW="241200" imgH="177480" progId="Equation.3">
              <p:embed/>
            </p:oleObj>
          </a:graphicData>
        </a:graphic>
      </p:graphicFrame>
      <p:graphicFrame>
        <p:nvGraphicFramePr>
          <p:cNvPr id="56" name="Object 42"/>
          <p:cNvGraphicFramePr>
            <a:graphicFrameLocks noChangeAspect="1"/>
          </p:cNvGraphicFramePr>
          <p:nvPr/>
        </p:nvGraphicFramePr>
        <p:xfrm>
          <a:off x="7524750" y="5143500"/>
          <a:ext cx="284163" cy="227013"/>
        </p:xfrm>
        <a:graphic>
          <a:graphicData uri="http://schemas.openxmlformats.org/presentationml/2006/ole">
            <p:oleObj spid="_x0000_s36906" name="Формула" r:id="rId34" imgW="241200" imgH="164880" progId="Equation.3">
              <p:embed/>
            </p:oleObj>
          </a:graphicData>
        </a:graphic>
      </p:graphicFrame>
      <p:graphicFrame>
        <p:nvGraphicFramePr>
          <p:cNvPr id="2060" name="Object 43"/>
          <p:cNvGraphicFramePr>
            <a:graphicFrameLocks noChangeAspect="1"/>
          </p:cNvGraphicFramePr>
          <p:nvPr/>
        </p:nvGraphicFramePr>
        <p:xfrm>
          <a:off x="5715000" y="5643563"/>
          <a:ext cx="1365250" cy="323850"/>
        </p:xfrm>
        <a:graphic>
          <a:graphicData uri="http://schemas.openxmlformats.org/presentationml/2006/ole">
            <p:oleObj spid="_x0000_s36907" name="Формула" r:id="rId35" imgW="863280" imgH="203040" progId="Equation.3">
              <p:embed/>
            </p:oleObj>
          </a:graphicData>
        </a:graphic>
      </p:graphicFrame>
      <p:sp>
        <p:nvSpPr>
          <p:cNvPr id="59" name="Скругленный прямоугольник 58"/>
          <p:cNvSpPr/>
          <p:nvPr/>
        </p:nvSpPr>
        <p:spPr>
          <a:xfrm>
            <a:off x="285750" y="4071938"/>
            <a:ext cx="8572500" cy="1571625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Замечание: </a:t>
            </a:r>
            <a:r>
              <a:rPr lang="ru-RU" sz="21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концевые точки (нули </a:t>
            </a:r>
            <a:r>
              <a:rPr lang="ru-RU" sz="21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подмодульных</a:t>
            </a:r>
            <a:r>
              <a:rPr lang="ru-RU" sz="21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выражений)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 обязательно включать в промежутки именно таким образом.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Это можно сделать и по другому. Главное, чтобы каждая точка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попала в один из рассматриваемых промежутков.</a:t>
            </a:r>
            <a:endParaRPr lang="ru-RU" sz="21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Управляющая кнопка: настраиваемая 56">
            <a:hlinkClick r:id="rId36" action="ppaction://hlinksldjump" highlightClick="1"/>
          </p:cNvPr>
          <p:cNvSpPr/>
          <p:nvPr/>
        </p:nvSpPr>
        <p:spPr>
          <a:xfrm>
            <a:off x="7643834" y="1285860"/>
            <a:ext cx="1357322" cy="285752"/>
          </a:xfrm>
          <a:prstGeom prst="actionButtonBlank">
            <a:avLst/>
          </a:prstGeom>
          <a:solidFill>
            <a:srgbClr val="66FFFF"/>
          </a:solidFill>
          <a:ln>
            <a:solidFill>
              <a:schemeClr val="accent1">
                <a:shade val="50000"/>
                <a:alpha val="32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Алгоритм</a:t>
            </a:r>
            <a:endParaRPr lang="ru-RU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5" grpId="0"/>
      <p:bldP spid="53" grpId="0" animBg="1"/>
      <p:bldP spid="54" grpId="0" animBg="1"/>
      <p:bldP spid="59" grpId="0" animBg="1"/>
      <p:bldP spid="5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олилиния 51"/>
          <p:cNvSpPr/>
          <p:nvPr/>
        </p:nvSpPr>
        <p:spPr>
          <a:xfrm>
            <a:off x="7138988" y="4643438"/>
            <a:ext cx="773112" cy="431800"/>
          </a:xfrm>
          <a:custGeom>
            <a:avLst/>
            <a:gdLst>
              <a:gd name="connsiteX0" fmla="*/ 0 w 1977390"/>
              <a:gd name="connsiteY0" fmla="*/ 0 h 358140"/>
              <a:gd name="connsiteX1" fmla="*/ 1977390 w 1977390"/>
              <a:gd name="connsiteY1" fmla="*/ 0 h 358140"/>
              <a:gd name="connsiteX2" fmla="*/ 1977390 w 1977390"/>
              <a:gd name="connsiteY2" fmla="*/ 358140 h 358140"/>
              <a:gd name="connsiteX3" fmla="*/ 11430 w 1977390"/>
              <a:gd name="connsiteY3" fmla="*/ 358140 h 358140"/>
              <a:gd name="connsiteX4" fmla="*/ 0 w 1977390"/>
              <a:gd name="connsiteY4" fmla="*/ 0 h 35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7390" h="358140">
                <a:moveTo>
                  <a:pt x="0" y="0"/>
                </a:moveTo>
                <a:lnTo>
                  <a:pt x="1977390" y="0"/>
                </a:lnTo>
                <a:lnTo>
                  <a:pt x="1977390" y="358140"/>
                </a:lnTo>
                <a:lnTo>
                  <a:pt x="11430" y="358140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3" name="Полилиния 62"/>
          <p:cNvSpPr/>
          <p:nvPr/>
        </p:nvSpPr>
        <p:spPr>
          <a:xfrm>
            <a:off x="6278563" y="4656138"/>
            <a:ext cx="1638300" cy="395287"/>
          </a:xfrm>
          <a:custGeom>
            <a:avLst/>
            <a:gdLst>
              <a:gd name="connsiteX0" fmla="*/ 0 w 1638300"/>
              <a:gd name="connsiteY0" fmla="*/ 373380 h 396240"/>
              <a:gd name="connsiteX1" fmla="*/ 0 w 1638300"/>
              <a:gd name="connsiteY1" fmla="*/ 0 h 396240"/>
              <a:gd name="connsiteX2" fmla="*/ 1638300 w 1638300"/>
              <a:gd name="connsiteY2" fmla="*/ 0 h 396240"/>
              <a:gd name="connsiteX3" fmla="*/ 1638300 w 1638300"/>
              <a:gd name="connsiteY3" fmla="*/ 396240 h 39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8300" h="396240">
                <a:moveTo>
                  <a:pt x="0" y="373380"/>
                </a:moveTo>
                <a:lnTo>
                  <a:pt x="0" y="0"/>
                </a:lnTo>
                <a:lnTo>
                  <a:pt x="1638300" y="0"/>
                </a:lnTo>
                <a:lnTo>
                  <a:pt x="1638300" y="39624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1214438" y="2286000"/>
          <a:ext cx="6096000" cy="14827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8999" name="Дата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9314CBB-F698-405E-B457-7DEA77C3E6D4}" type="datetime1">
              <a:rPr lang="ru-RU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27.10.2014</a:t>
            </a:fld>
            <a:endParaRPr lang="ru-RU" smtClean="0">
              <a:solidFill>
                <a:srgbClr val="898989"/>
              </a:solidFill>
            </a:endParaRPr>
          </a:p>
        </p:txBody>
      </p:sp>
      <p:sp>
        <p:nvSpPr>
          <p:cNvPr id="39000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CA7BD5E-D90A-45EF-A570-1D73524636C1}" type="slidenum">
              <a:rPr lang="ru-RU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smtClean="0">
              <a:solidFill>
                <a:srgbClr val="898989"/>
              </a:solidFill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714500" y="1143000"/>
          <a:ext cx="2098675" cy="447675"/>
        </p:xfrm>
        <a:graphic>
          <a:graphicData uri="http://schemas.openxmlformats.org/presentationml/2006/ole">
            <p:oleObj spid="_x0000_s38914" name="Формула" r:id="rId3" imgW="1193760" imgH="253800" progId="Equation.3">
              <p:embed/>
            </p:oleObj>
          </a:graphicData>
        </a:graphic>
      </p:graphicFrame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1428750" y="2343150"/>
          <a:ext cx="642938" cy="290513"/>
        </p:xfrm>
        <a:graphic>
          <a:graphicData uri="http://schemas.openxmlformats.org/presentationml/2006/ole">
            <p:oleObj spid="_x0000_s38915" name="Формула" r:id="rId4" imgW="368280" imgH="164880" progId="Equation.3">
              <p:embed/>
            </p:oleObj>
          </a:graphicData>
        </a:graphic>
      </p:graphicFrame>
      <p:sp>
        <p:nvSpPr>
          <p:cNvPr id="39001" name="TextBox 5"/>
          <p:cNvSpPr txBox="1">
            <a:spLocks noChangeArrowheads="1"/>
          </p:cNvSpPr>
          <p:nvPr/>
        </p:nvSpPr>
        <p:spPr bwMode="auto">
          <a:xfrm>
            <a:off x="287338" y="1714500"/>
            <a:ext cx="412115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Нули подмодульных выражений:</a:t>
            </a: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288925" y="3779838"/>
            <a:ext cx="8215313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1428750" y="2701925"/>
          <a:ext cx="642938" cy="311150"/>
        </p:xfrm>
        <a:graphic>
          <a:graphicData uri="http://schemas.openxmlformats.org/presentationml/2006/ole">
            <p:oleObj spid="_x0000_s38916" name="Формула" r:id="rId5" imgW="368280" imgH="177480" progId="Equation.3">
              <p:embed/>
            </p:oleObj>
          </a:graphicData>
        </a:graphic>
      </p:graphicFrame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1643063" y="3071813"/>
          <a:ext cx="249237" cy="252412"/>
        </p:xfrm>
        <a:graphic>
          <a:graphicData uri="http://schemas.openxmlformats.org/presentationml/2006/ole">
            <p:oleObj spid="_x0000_s38917" name="Формула" r:id="rId6" imgW="139680" imgH="139680" progId="Equation.3">
              <p:embed/>
            </p:oleObj>
          </a:graphicData>
        </a:graphic>
      </p:graphicFrame>
      <p:graphicFrame>
        <p:nvGraphicFramePr>
          <p:cNvPr id="6" name="Object 7"/>
          <p:cNvGraphicFramePr>
            <a:graphicFrameLocks noChangeAspect="1"/>
          </p:cNvGraphicFramePr>
          <p:nvPr/>
        </p:nvGraphicFramePr>
        <p:xfrm>
          <a:off x="4284663" y="1763713"/>
          <a:ext cx="1309687" cy="330200"/>
        </p:xfrm>
        <a:graphic>
          <a:graphicData uri="http://schemas.openxmlformats.org/presentationml/2006/ole">
            <p:oleObj spid="_x0000_s38918" name="Формула" r:id="rId7" imgW="761760" imgH="190440" progId="Equation.3">
              <p:embed/>
            </p:oleObj>
          </a:graphicData>
        </a:graphic>
      </p:graphicFrame>
      <p:graphicFrame>
        <p:nvGraphicFramePr>
          <p:cNvPr id="7" name="Object 8"/>
          <p:cNvGraphicFramePr>
            <a:graphicFrameLocks noChangeAspect="1"/>
          </p:cNvGraphicFramePr>
          <p:nvPr/>
        </p:nvGraphicFramePr>
        <p:xfrm>
          <a:off x="3429000" y="3786188"/>
          <a:ext cx="363538" cy="252412"/>
        </p:xfrm>
        <a:graphic>
          <a:graphicData uri="http://schemas.openxmlformats.org/presentationml/2006/ole">
            <p:oleObj spid="_x0000_s38919" name="Формула" r:id="rId8" imgW="241200" imgH="164880" progId="Equation.3">
              <p:embed/>
            </p:oleObj>
          </a:graphicData>
        </a:graphic>
      </p:graphicFrame>
      <p:graphicFrame>
        <p:nvGraphicFramePr>
          <p:cNvPr id="8" name="Object 9"/>
          <p:cNvGraphicFramePr>
            <a:graphicFrameLocks noChangeAspect="1"/>
          </p:cNvGraphicFramePr>
          <p:nvPr/>
        </p:nvGraphicFramePr>
        <p:xfrm>
          <a:off x="4786313" y="3786188"/>
          <a:ext cx="177800" cy="252412"/>
        </p:xfrm>
        <a:graphic>
          <a:graphicData uri="http://schemas.openxmlformats.org/presentationml/2006/ole">
            <p:oleObj spid="_x0000_s38920" name="Формула" r:id="rId9" imgW="126720" imgH="177480" progId="Equation.3">
              <p:embed/>
            </p:oleObj>
          </a:graphicData>
        </a:graphic>
      </p:graphicFrame>
      <p:graphicFrame>
        <p:nvGraphicFramePr>
          <p:cNvPr id="9" name="Object 10"/>
          <p:cNvGraphicFramePr>
            <a:graphicFrameLocks noChangeAspect="1"/>
          </p:cNvGraphicFramePr>
          <p:nvPr/>
        </p:nvGraphicFramePr>
        <p:xfrm>
          <a:off x="6000750" y="3786188"/>
          <a:ext cx="177800" cy="252412"/>
        </p:xfrm>
        <a:graphic>
          <a:graphicData uri="http://schemas.openxmlformats.org/presentationml/2006/ole">
            <p:oleObj spid="_x0000_s38921" name="Формула" r:id="rId10" imgW="126720" imgH="177480" progId="Equation.3">
              <p:embed/>
            </p:oleObj>
          </a:graphicData>
        </a:graphic>
      </p:graphicFrame>
      <p:graphicFrame>
        <p:nvGraphicFramePr>
          <p:cNvPr id="10" name="Object 11"/>
          <p:cNvGraphicFramePr>
            <a:graphicFrameLocks noChangeAspect="1"/>
          </p:cNvGraphicFramePr>
          <p:nvPr/>
        </p:nvGraphicFramePr>
        <p:xfrm>
          <a:off x="2511425" y="3429000"/>
          <a:ext cx="963613" cy="323850"/>
        </p:xfrm>
        <a:graphic>
          <a:graphicData uri="http://schemas.openxmlformats.org/presentationml/2006/ole">
            <p:oleObj spid="_x0000_s38922" name="Формула" r:id="rId11" imgW="609480" imgH="203040" progId="Equation.3">
              <p:embed/>
            </p:oleObj>
          </a:graphicData>
        </a:graphic>
      </p:graphicFrame>
      <p:graphicFrame>
        <p:nvGraphicFramePr>
          <p:cNvPr id="28" name="Object 15"/>
          <p:cNvGraphicFramePr>
            <a:graphicFrameLocks noChangeAspect="1"/>
          </p:cNvGraphicFramePr>
          <p:nvPr/>
        </p:nvGraphicFramePr>
        <p:xfrm>
          <a:off x="2928938" y="2428875"/>
          <a:ext cx="280987" cy="153988"/>
        </p:xfrm>
        <a:graphic>
          <a:graphicData uri="http://schemas.openxmlformats.org/presentationml/2006/ole">
            <p:oleObj spid="_x0000_s38926" name="Формула" r:id="rId12" imgW="139680" imgH="75960" progId="Equation.3">
              <p:embed/>
            </p:oleObj>
          </a:graphicData>
        </a:graphic>
      </p:graphicFrame>
      <p:graphicFrame>
        <p:nvGraphicFramePr>
          <p:cNvPr id="29" name="Object 16"/>
          <p:cNvGraphicFramePr>
            <a:graphicFrameLocks noChangeAspect="1"/>
          </p:cNvGraphicFramePr>
          <p:nvPr/>
        </p:nvGraphicFramePr>
        <p:xfrm>
          <a:off x="2928938" y="3143250"/>
          <a:ext cx="280987" cy="153988"/>
        </p:xfrm>
        <a:graphic>
          <a:graphicData uri="http://schemas.openxmlformats.org/presentationml/2006/ole">
            <p:oleObj spid="_x0000_s38927" name="Формула" r:id="rId13" imgW="139680" imgH="75960" progId="Equation.3">
              <p:embed/>
            </p:oleObj>
          </a:graphicData>
        </a:graphic>
      </p:graphicFrame>
      <p:graphicFrame>
        <p:nvGraphicFramePr>
          <p:cNvPr id="30" name="Object 17"/>
          <p:cNvGraphicFramePr>
            <a:graphicFrameLocks noChangeAspect="1"/>
          </p:cNvGraphicFramePr>
          <p:nvPr/>
        </p:nvGraphicFramePr>
        <p:xfrm>
          <a:off x="2928938" y="2722563"/>
          <a:ext cx="280987" cy="282575"/>
        </p:xfrm>
        <a:graphic>
          <a:graphicData uri="http://schemas.openxmlformats.org/presentationml/2006/ole">
            <p:oleObj spid="_x0000_s38928" name="Формула" r:id="rId14" imgW="139680" imgH="139680" progId="Equation.3">
              <p:embed/>
            </p:oleObj>
          </a:graphicData>
        </a:graphic>
      </p:graphicFrame>
      <p:graphicFrame>
        <p:nvGraphicFramePr>
          <p:cNvPr id="31" name="Object 18"/>
          <p:cNvGraphicFramePr>
            <a:graphicFrameLocks noChangeAspect="1"/>
          </p:cNvGraphicFramePr>
          <p:nvPr/>
        </p:nvGraphicFramePr>
        <p:xfrm>
          <a:off x="4143375" y="3143250"/>
          <a:ext cx="280988" cy="153988"/>
        </p:xfrm>
        <a:graphic>
          <a:graphicData uri="http://schemas.openxmlformats.org/presentationml/2006/ole">
            <p:oleObj spid="_x0000_s38929" name="Формула" r:id="rId15" imgW="139680" imgH="75960" progId="Equation.3">
              <p:embed/>
            </p:oleObj>
          </a:graphicData>
        </a:graphic>
      </p:graphicFrame>
      <p:graphicFrame>
        <p:nvGraphicFramePr>
          <p:cNvPr id="2048" name="Object 19"/>
          <p:cNvGraphicFramePr>
            <a:graphicFrameLocks noChangeAspect="1"/>
          </p:cNvGraphicFramePr>
          <p:nvPr/>
        </p:nvGraphicFramePr>
        <p:xfrm>
          <a:off x="4143375" y="2365375"/>
          <a:ext cx="280988" cy="280988"/>
        </p:xfrm>
        <a:graphic>
          <a:graphicData uri="http://schemas.openxmlformats.org/presentationml/2006/ole">
            <p:oleObj spid="_x0000_s38930" name="Формула" r:id="rId16" imgW="139680" imgH="139680" progId="Equation.3">
              <p:embed/>
            </p:oleObj>
          </a:graphicData>
        </a:graphic>
      </p:graphicFrame>
      <p:graphicFrame>
        <p:nvGraphicFramePr>
          <p:cNvPr id="2049" name="Object 20"/>
          <p:cNvGraphicFramePr>
            <a:graphicFrameLocks noChangeAspect="1"/>
          </p:cNvGraphicFramePr>
          <p:nvPr/>
        </p:nvGraphicFramePr>
        <p:xfrm>
          <a:off x="4143375" y="2722563"/>
          <a:ext cx="280988" cy="282575"/>
        </p:xfrm>
        <a:graphic>
          <a:graphicData uri="http://schemas.openxmlformats.org/presentationml/2006/ole">
            <p:oleObj spid="_x0000_s38931" name="Формула" r:id="rId17" imgW="139680" imgH="139680" progId="Equation.3">
              <p:embed/>
            </p:oleObj>
          </a:graphicData>
        </a:graphic>
      </p:graphicFrame>
      <p:graphicFrame>
        <p:nvGraphicFramePr>
          <p:cNvPr id="5" name="Object 21"/>
          <p:cNvGraphicFramePr>
            <a:graphicFrameLocks noChangeAspect="1"/>
          </p:cNvGraphicFramePr>
          <p:nvPr/>
        </p:nvGraphicFramePr>
        <p:xfrm>
          <a:off x="5357813" y="2365375"/>
          <a:ext cx="280987" cy="280988"/>
        </p:xfrm>
        <a:graphic>
          <a:graphicData uri="http://schemas.openxmlformats.org/presentationml/2006/ole">
            <p:oleObj spid="_x0000_s38932" name="Формула" r:id="rId18" imgW="139680" imgH="139680" progId="Equation.3">
              <p:embed/>
            </p:oleObj>
          </a:graphicData>
        </a:graphic>
      </p:graphicFrame>
      <p:graphicFrame>
        <p:nvGraphicFramePr>
          <p:cNvPr id="14" name="Object 22"/>
          <p:cNvGraphicFramePr>
            <a:graphicFrameLocks noChangeAspect="1"/>
          </p:cNvGraphicFramePr>
          <p:nvPr/>
        </p:nvGraphicFramePr>
        <p:xfrm>
          <a:off x="5357813" y="2722563"/>
          <a:ext cx="280987" cy="282575"/>
        </p:xfrm>
        <a:graphic>
          <a:graphicData uri="http://schemas.openxmlformats.org/presentationml/2006/ole">
            <p:oleObj spid="_x0000_s38933" name="Формула" r:id="rId19" imgW="139680" imgH="139680" progId="Equation.3">
              <p:embed/>
            </p:oleObj>
          </a:graphicData>
        </a:graphic>
      </p:graphicFrame>
      <p:graphicFrame>
        <p:nvGraphicFramePr>
          <p:cNvPr id="15" name="Object 23"/>
          <p:cNvGraphicFramePr>
            <a:graphicFrameLocks noChangeAspect="1"/>
          </p:cNvGraphicFramePr>
          <p:nvPr/>
        </p:nvGraphicFramePr>
        <p:xfrm>
          <a:off x="6572250" y="2786063"/>
          <a:ext cx="280988" cy="153987"/>
        </p:xfrm>
        <a:graphic>
          <a:graphicData uri="http://schemas.openxmlformats.org/presentationml/2006/ole">
            <p:oleObj spid="_x0000_s38934" name="Формула" r:id="rId20" imgW="139680" imgH="75960" progId="Equation.3">
              <p:embed/>
            </p:oleObj>
          </a:graphicData>
        </a:graphic>
      </p:graphicFrame>
      <p:graphicFrame>
        <p:nvGraphicFramePr>
          <p:cNvPr id="16" name="Object 24"/>
          <p:cNvGraphicFramePr>
            <a:graphicFrameLocks noChangeAspect="1"/>
          </p:cNvGraphicFramePr>
          <p:nvPr/>
        </p:nvGraphicFramePr>
        <p:xfrm>
          <a:off x="5357813" y="3071813"/>
          <a:ext cx="280987" cy="280987"/>
        </p:xfrm>
        <a:graphic>
          <a:graphicData uri="http://schemas.openxmlformats.org/presentationml/2006/ole">
            <p:oleObj spid="_x0000_s38935" name="Формула" r:id="rId21" imgW="139680" imgH="139680" progId="Equation.3">
              <p:embed/>
            </p:oleObj>
          </a:graphicData>
        </a:graphic>
      </p:graphicFrame>
      <p:graphicFrame>
        <p:nvGraphicFramePr>
          <p:cNvPr id="17" name="Object 25"/>
          <p:cNvGraphicFramePr>
            <a:graphicFrameLocks noChangeAspect="1"/>
          </p:cNvGraphicFramePr>
          <p:nvPr/>
        </p:nvGraphicFramePr>
        <p:xfrm>
          <a:off x="6572250" y="3071813"/>
          <a:ext cx="280988" cy="280987"/>
        </p:xfrm>
        <a:graphic>
          <a:graphicData uri="http://schemas.openxmlformats.org/presentationml/2006/ole">
            <p:oleObj spid="_x0000_s38936" name="Формула" r:id="rId22" imgW="139680" imgH="139680" progId="Equation.3">
              <p:embed/>
            </p:oleObj>
          </a:graphicData>
        </a:graphic>
      </p:graphicFrame>
      <p:graphicFrame>
        <p:nvGraphicFramePr>
          <p:cNvPr id="20" name="Object 26"/>
          <p:cNvGraphicFramePr>
            <a:graphicFrameLocks noChangeAspect="1"/>
          </p:cNvGraphicFramePr>
          <p:nvPr/>
        </p:nvGraphicFramePr>
        <p:xfrm>
          <a:off x="6572250" y="2357438"/>
          <a:ext cx="280988" cy="280987"/>
        </p:xfrm>
        <a:graphic>
          <a:graphicData uri="http://schemas.openxmlformats.org/presentationml/2006/ole">
            <p:oleObj spid="_x0000_s38937" name="Формула" r:id="rId23" imgW="139680" imgH="139680" progId="Equation.3">
              <p:embed/>
            </p:oleObj>
          </a:graphicData>
        </a:graphic>
      </p:graphicFrame>
      <p:sp>
        <p:nvSpPr>
          <p:cNvPr id="39003" name="Прямоугольник 35"/>
          <p:cNvSpPr>
            <a:spLocks noChangeArrowheads="1"/>
          </p:cNvSpPr>
          <p:nvPr/>
        </p:nvSpPr>
        <p:spPr bwMode="auto">
          <a:xfrm>
            <a:off x="785813" y="428625"/>
            <a:ext cx="421481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Метод интервалов.</a:t>
            </a:r>
            <a:endParaRPr lang="ru-RU" sz="26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9004" name="Прямоугольник 36"/>
          <p:cNvSpPr>
            <a:spLocks noChangeArrowheads="1"/>
          </p:cNvSpPr>
          <p:nvPr/>
        </p:nvSpPr>
        <p:spPr bwMode="auto">
          <a:xfrm>
            <a:off x="214313" y="1143000"/>
            <a:ext cx="138747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Пример 6.</a:t>
            </a:r>
            <a:endParaRPr lang="ru-RU" sz="2100">
              <a:latin typeface="Calibri" pitchFamily="34" charset="0"/>
            </a:endParaRPr>
          </a:p>
        </p:txBody>
      </p:sp>
      <p:graphicFrame>
        <p:nvGraphicFramePr>
          <p:cNvPr id="45" name="Object 38"/>
          <p:cNvGraphicFramePr>
            <a:graphicFrameLocks noChangeAspect="1"/>
          </p:cNvGraphicFramePr>
          <p:nvPr/>
        </p:nvGraphicFramePr>
        <p:xfrm>
          <a:off x="792163" y="4929188"/>
          <a:ext cx="2805112" cy="360362"/>
        </p:xfrm>
        <a:graphic>
          <a:graphicData uri="http://schemas.openxmlformats.org/presentationml/2006/ole">
            <p:oleObj spid="_x0000_s38950" name="Формула" r:id="rId24" imgW="1587240" imgH="203040" progId="Equation.3">
              <p:embed/>
            </p:oleObj>
          </a:graphicData>
        </a:graphic>
      </p:graphicFrame>
      <p:graphicFrame>
        <p:nvGraphicFramePr>
          <p:cNvPr id="46" name="Object 27"/>
          <p:cNvGraphicFramePr>
            <a:graphicFrameLocks noChangeAspect="1"/>
          </p:cNvGraphicFramePr>
          <p:nvPr/>
        </p:nvGraphicFramePr>
        <p:xfrm>
          <a:off x="4000500" y="4929188"/>
          <a:ext cx="757238" cy="287337"/>
        </p:xfrm>
        <a:graphic>
          <a:graphicData uri="http://schemas.openxmlformats.org/presentationml/2006/ole">
            <p:oleObj spid="_x0000_s38951" name="Формула" r:id="rId25" imgW="469800" imgH="177480" progId="Equation.3">
              <p:embed/>
            </p:oleObj>
          </a:graphicData>
        </a:graphic>
      </p:graphicFrame>
      <p:graphicFrame>
        <p:nvGraphicFramePr>
          <p:cNvPr id="47" name="Object 28"/>
          <p:cNvGraphicFramePr>
            <a:graphicFrameLocks noChangeAspect="1"/>
          </p:cNvGraphicFramePr>
          <p:nvPr/>
        </p:nvGraphicFramePr>
        <p:xfrm>
          <a:off x="838200" y="4500563"/>
          <a:ext cx="1185863" cy="323850"/>
        </p:xfrm>
        <a:graphic>
          <a:graphicData uri="http://schemas.openxmlformats.org/presentationml/2006/ole">
            <p:oleObj spid="_x0000_s38952" name="Формула" r:id="rId26" imgW="749160" imgH="203040" progId="Equation.3">
              <p:embed/>
            </p:oleObj>
          </a:graphicData>
        </a:graphic>
      </p:graphicFrame>
      <p:sp>
        <p:nvSpPr>
          <p:cNvPr id="48" name="Прямоугольник 47"/>
          <p:cNvSpPr>
            <a:spLocks noChangeArrowheads="1"/>
          </p:cNvSpPr>
          <p:nvPr/>
        </p:nvSpPr>
        <p:spPr bwMode="auto">
          <a:xfrm>
            <a:off x="500063" y="4000500"/>
            <a:ext cx="12541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случай.</a:t>
            </a:r>
            <a:endParaRPr lang="ru-RU" sz="2100">
              <a:latin typeface="Calibri" pitchFamily="34" charset="0"/>
            </a:endParaRPr>
          </a:p>
        </p:txBody>
      </p:sp>
      <p:graphicFrame>
        <p:nvGraphicFramePr>
          <p:cNvPr id="49" name="Object 41"/>
          <p:cNvGraphicFramePr>
            <a:graphicFrameLocks noChangeAspect="1"/>
          </p:cNvGraphicFramePr>
          <p:nvPr/>
        </p:nvGraphicFramePr>
        <p:xfrm>
          <a:off x="571500" y="4464050"/>
          <a:ext cx="328613" cy="857250"/>
        </p:xfrm>
        <a:graphic>
          <a:graphicData uri="http://schemas.openxmlformats.org/presentationml/2006/ole">
            <p:oleObj spid="_x0000_s38953" name="Формула" r:id="rId27" imgW="203040" imgH="457200" progId="Equation.3">
              <p:embed/>
            </p:oleObj>
          </a:graphicData>
        </a:graphic>
      </p:graphicFrame>
      <p:graphicFrame>
        <p:nvGraphicFramePr>
          <p:cNvPr id="51" name="Object 43"/>
          <p:cNvGraphicFramePr>
            <a:graphicFrameLocks noChangeAspect="1"/>
          </p:cNvGraphicFramePr>
          <p:nvPr/>
        </p:nvGraphicFramePr>
        <p:xfrm>
          <a:off x="3851275" y="4464050"/>
          <a:ext cx="328613" cy="857250"/>
        </p:xfrm>
        <a:graphic>
          <a:graphicData uri="http://schemas.openxmlformats.org/presentationml/2006/ole">
            <p:oleObj spid="_x0000_s38955" name="Формула" r:id="rId28" imgW="203040" imgH="457200" progId="Equation.3">
              <p:embed/>
            </p:oleObj>
          </a:graphicData>
        </a:graphic>
      </p:graphicFrame>
      <p:sp>
        <p:nvSpPr>
          <p:cNvPr id="54" name="Полилиния 53"/>
          <p:cNvSpPr/>
          <p:nvPr/>
        </p:nvSpPr>
        <p:spPr>
          <a:xfrm flipH="1">
            <a:off x="7137400" y="4786313"/>
            <a:ext cx="1435100" cy="254000"/>
          </a:xfrm>
          <a:custGeom>
            <a:avLst/>
            <a:gdLst>
              <a:gd name="connsiteX0" fmla="*/ 0 w 762000"/>
              <a:gd name="connsiteY0" fmla="*/ 0 h 289560"/>
              <a:gd name="connsiteX1" fmla="*/ 762000 w 762000"/>
              <a:gd name="connsiteY1" fmla="*/ 0 h 289560"/>
              <a:gd name="connsiteX2" fmla="*/ 762000 w 762000"/>
              <a:gd name="connsiteY2" fmla="*/ 289560 h 28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289560">
                <a:moveTo>
                  <a:pt x="0" y="0"/>
                </a:moveTo>
                <a:lnTo>
                  <a:pt x="762000" y="0"/>
                </a:lnTo>
                <a:lnTo>
                  <a:pt x="762000" y="28956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5" name="Прямая со стрелкой 54"/>
          <p:cNvCxnSpPr/>
          <p:nvPr/>
        </p:nvCxnSpPr>
        <p:spPr>
          <a:xfrm>
            <a:off x="5715000" y="5072063"/>
            <a:ext cx="2928938" cy="1587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Овал 55"/>
          <p:cNvSpPr>
            <a:spLocks noChangeAspect="1"/>
          </p:cNvSpPr>
          <p:nvPr/>
        </p:nvSpPr>
        <p:spPr>
          <a:xfrm>
            <a:off x="7883525" y="5000625"/>
            <a:ext cx="106363" cy="107950"/>
          </a:xfrm>
          <a:prstGeom prst="ellipse">
            <a:avLst/>
          </a:prstGeom>
          <a:solidFill>
            <a:schemeClr val="bg1"/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Овал 56"/>
          <p:cNvSpPr>
            <a:spLocks noChangeAspect="1"/>
          </p:cNvSpPr>
          <p:nvPr/>
        </p:nvSpPr>
        <p:spPr>
          <a:xfrm>
            <a:off x="6227763" y="5000625"/>
            <a:ext cx="106362" cy="107950"/>
          </a:xfrm>
          <a:prstGeom prst="ellipse">
            <a:avLst/>
          </a:prstGeom>
          <a:solidFill>
            <a:srgbClr val="7030A0"/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58" name="Object 44"/>
          <p:cNvGraphicFramePr>
            <a:graphicFrameLocks noChangeAspect="1"/>
          </p:cNvGraphicFramePr>
          <p:nvPr/>
        </p:nvGraphicFramePr>
        <p:xfrm>
          <a:off x="6083300" y="5119688"/>
          <a:ext cx="284163" cy="227012"/>
        </p:xfrm>
        <a:graphic>
          <a:graphicData uri="http://schemas.openxmlformats.org/presentationml/2006/ole">
            <p:oleObj spid="_x0000_s38956" name="Формула" r:id="rId29" imgW="241200" imgH="164880" progId="Equation.3">
              <p:embed/>
            </p:oleObj>
          </a:graphicData>
        </a:graphic>
      </p:graphicFrame>
      <p:graphicFrame>
        <p:nvGraphicFramePr>
          <p:cNvPr id="59" name="Object 45"/>
          <p:cNvGraphicFramePr>
            <a:graphicFrameLocks noChangeAspect="1"/>
          </p:cNvGraphicFramePr>
          <p:nvPr/>
        </p:nvGraphicFramePr>
        <p:xfrm>
          <a:off x="6948488" y="5111750"/>
          <a:ext cx="284162" cy="227013"/>
        </p:xfrm>
        <a:graphic>
          <a:graphicData uri="http://schemas.openxmlformats.org/presentationml/2006/ole">
            <p:oleObj spid="_x0000_s38957" name="Формула" r:id="rId30" imgW="241200" imgH="164880" progId="Equation.3">
              <p:embed/>
            </p:oleObj>
          </a:graphicData>
        </a:graphic>
      </p:graphicFrame>
      <p:graphicFrame>
        <p:nvGraphicFramePr>
          <p:cNvPr id="11" name="Object 46"/>
          <p:cNvGraphicFramePr>
            <a:graphicFrameLocks noChangeAspect="1"/>
          </p:cNvGraphicFramePr>
          <p:nvPr/>
        </p:nvGraphicFramePr>
        <p:xfrm>
          <a:off x="4010025" y="4500563"/>
          <a:ext cx="1184275" cy="323850"/>
        </p:xfrm>
        <a:graphic>
          <a:graphicData uri="http://schemas.openxmlformats.org/presentationml/2006/ole">
            <p:oleObj spid="_x0000_s38958" name="Формула" r:id="rId31" imgW="749160" imgH="203040" progId="Equation.3">
              <p:embed/>
            </p:oleObj>
          </a:graphicData>
        </a:graphic>
      </p:graphicFrame>
      <p:sp>
        <p:nvSpPr>
          <p:cNvPr id="61" name="Овал 60"/>
          <p:cNvSpPr>
            <a:spLocks noChangeAspect="1"/>
          </p:cNvSpPr>
          <p:nvPr/>
        </p:nvSpPr>
        <p:spPr>
          <a:xfrm>
            <a:off x="7091363" y="5003800"/>
            <a:ext cx="106362" cy="107950"/>
          </a:xfrm>
          <a:prstGeom prst="ellipse">
            <a:avLst/>
          </a:prstGeom>
          <a:solidFill>
            <a:srgbClr val="7030A0"/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13" name="Object 47"/>
          <p:cNvGraphicFramePr>
            <a:graphicFrameLocks noChangeAspect="1"/>
          </p:cNvGraphicFramePr>
          <p:nvPr/>
        </p:nvGraphicFramePr>
        <p:xfrm>
          <a:off x="7842250" y="5111750"/>
          <a:ext cx="149225" cy="244475"/>
        </p:xfrm>
        <a:graphic>
          <a:graphicData uri="http://schemas.openxmlformats.org/presentationml/2006/ole">
            <p:oleObj spid="_x0000_s38959" name="Формула" r:id="rId32" imgW="126720" imgH="177480" progId="Equation.3">
              <p:embed/>
            </p:oleObj>
          </a:graphicData>
        </a:graphic>
      </p:graphicFrame>
      <p:graphicFrame>
        <p:nvGraphicFramePr>
          <p:cNvPr id="27" name="Object 48"/>
          <p:cNvGraphicFramePr>
            <a:graphicFrameLocks noChangeAspect="1"/>
          </p:cNvGraphicFramePr>
          <p:nvPr/>
        </p:nvGraphicFramePr>
        <p:xfrm>
          <a:off x="5803900" y="5643563"/>
          <a:ext cx="1185863" cy="323850"/>
        </p:xfrm>
        <a:graphic>
          <a:graphicData uri="http://schemas.openxmlformats.org/presentationml/2006/ole">
            <p:oleObj spid="_x0000_s38960" name="Формула" r:id="rId33" imgW="749160" imgH="203040" progId="Equation.3">
              <p:embed/>
            </p:oleObj>
          </a:graphicData>
        </a:graphic>
      </p:graphicFrame>
      <p:graphicFrame>
        <p:nvGraphicFramePr>
          <p:cNvPr id="26" name="Object 14"/>
          <p:cNvGraphicFramePr>
            <a:graphicFrameLocks noChangeAspect="1"/>
          </p:cNvGraphicFramePr>
          <p:nvPr/>
        </p:nvGraphicFramePr>
        <p:xfrm>
          <a:off x="6215063" y="3429000"/>
          <a:ext cx="842962" cy="323850"/>
        </p:xfrm>
        <a:graphic>
          <a:graphicData uri="http://schemas.openxmlformats.org/presentationml/2006/ole">
            <p:oleObj spid="_x0000_s38962" name="Формула" r:id="rId34" imgW="533160" imgH="203040" progId="Equation.3">
              <p:embed/>
            </p:oleObj>
          </a:graphicData>
        </a:graphic>
      </p:graphicFrame>
      <p:graphicFrame>
        <p:nvGraphicFramePr>
          <p:cNvPr id="12" name="Object 12"/>
          <p:cNvGraphicFramePr>
            <a:graphicFrameLocks noChangeAspect="1"/>
          </p:cNvGraphicFramePr>
          <p:nvPr/>
        </p:nvGraphicFramePr>
        <p:xfrm>
          <a:off x="3859213" y="3429000"/>
          <a:ext cx="801687" cy="323850"/>
        </p:xfrm>
        <a:graphic>
          <a:graphicData uri="http://schemas.openxmlformats.org/presentationml/2006/ole">
            <p:oleObj spid="_x0000_s38963" name="Формула" r:id="rId35" imgW="507960" imgH="203040" progId="Equation.3">
              <p:embed/>
            </p:oleObj>
          </a:graphicData>
        </a:graphic>
      </p:graphicFrame>
      <p:graphicFrame>
        <p:nvGraphicFramePr>
          <p:cNvPr id="25" name="Object 13"/>
          <p:cNvGraphicFramePr>
            <a:graphicFrameLocks noChangeAspect="1"/>
          </p:cNvGraphicFramePr>
          <p:nvPr/>
        </p:nvGraphicFramePr>
        <p:xfrm>
          <a:off x="5145088" y="3429000"/>
          <a:ext cx="663575" cy="323850"/>
        </p:xfrm>
        <a:graphic>
          <a:graphicData uri="http://schemas.openxmlformats.org/presentationml/2006/ole">
            <p:oleObj spid="_x0000_s38964" name="Формула" r:id="rId36" imgW="419040" imgH="203040" progId="Equation.3">
              <p:embed/>
            </p:oleObj>
          </a:graphicData>
        </a:graphic>
      </p:graphicFrame>
      <p:sp>
        <p:nvSpPr>
          <p:cNvPr id="53" name="Управляющая кнопка: настраиваемая 52">
            <a:hlinkClick r:id="rId37" action="ppaction://hlinksldjump" highlightClick="1"/>
          </p:cNvPr>
          <p:cNvSpPr/>
          <p:nvPr/>
        </p:nvSpPr>
        <p:spPr>
          <a:xfrm>
            <a:off x="7643834" y="1285860"/>
            <a:ext cx="1357322" cy="285752"/>
          </a:xfrm>
          <a:prstGeom prst="actionButtonBlank">
            <a:avLst/>
          </a:prstGeom>
          <a:solidFill>
            <a:srgbClr val="66FFFF"/>
          </a:solidFill>
          <a:ln>
            <a:solidFill>
              <a:schemeClr val="accent1">
                <a:shade val="50000"/>
                <a:alpha val="32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Алгоритм</a:t>
            </a:r>
            <a:endParaRPr lang="ru-RU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6" grpId="0" animBg="1"/>
      <p:bldP spid="57" grpId="0" animBg="1"/>
      <p:bldP spid="6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1214438" y="2286000"/>
          <a:ext cx="6096000" cy="14827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0021" name="Дата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E1EF40C-3159-4F58-9F5B-A792D78C1B2E}" type="datetime1">
              <a:rPr lang="ru-RU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27.10.2014</a:t>
            </a:fld>
            <a:endParaRPr lang="ru-RU" smtClean="0">
              <a:solidFill>
                <a:srgbClr val="898989"/>
              </a:solidFill>
            </a:endParaRPr>
          </a:p>
        </p:txBody>
      </p:sp>
      <p:sp>
        <p:nvSpPr>
          <p:cNvPr id="40022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0E4F73D-F3B7-4FE0-9BC4-5DD58BDCDDD9}" type="slidenum">
              <a:rPr lang="ru-RU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 smtClean="0">
              <a:solidFill>
                <a:srgbClr val="898989"/>
              </a:solidFill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714500" y="1143000"/>
          <a:ext cx="2098675" cy="447675"/>
        </p:xfrm>
        <a:graphic>
          <a:graphicData uri="http://schemas.openxmlformats.org/presentationml/2006/ole">
            <p:oleObj spid="_x0000_s39938" name="Формула" r:id="rId3" imgW="1193760" imgH="253800" progId="Equation.3">
              <p:embed/>
            </p:oleObj>
          </a:graphicData>
        </a:graphic>
      </p:graphicFrame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1428750" y="2343150"/>
          <a:ext cx="642938" cy="290513"/>
        </p:xfrm>
        <a:graphic>
          <a:graphicData uri="http://schemas.openxmlformats.org/presentationml/2006/ole">
            <p:oleObj spid="_x0000_s39939" name="Формула" r:id="rId4" imgW="368280" imgH="164880" progId="Equation.3">
              <p:embed/>
            </p:oleObj>
          </a:graphicData>
        </a:graphic>
      </p:graphicFrame>
      <p:sp>
        <p:nvSpPr>
          <p:cNvPr id="40023" name="TextBox 5"/>
          <p:cNvSpPr txBox="1">
            <a:spLocks noChangeArrowheads="1"/>
          </p:cNvSpPr>
          <p:nvPr/>
        </p:nvSpPr>
        <p:spPr bwMode="auto">
          <a:xfrm>
            <a:off x="287338" y="1714500"/>
            <a:ext cx="412115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Нули подмодульных выражений:</a:t>
            </a: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288925" y="3779838"/>
            <a:ext cx="8215313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1428750" y="2701925"/>
          <a:ext cx="642938" cy="311150"/>
        </p:xfrm>
        <a:graphic>
          <a:graphicData uri="http://schemas.openxmlformats.org/presentationml/2006/ole">
            <p:oleObj spid="_x0000_s39940" name="Формула" r:id="rId5" imgW="368280" imgH="177480" progId="Equation.3">
              <p:embed/>
            </p:oleObj>
          </a:graphicData>
        </a:graphic>
      </p:graphicFrame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1643063" y="3071813"/>
          <a:ext cx="249237" cy="252412"/>
        </p:xfrm>
        <a:graphic>
          <a:graphicData uri="http://schemas.openxmlformats.org/presentationml/2006/ole">
            <p:oleObj spid="_x0000_s39941" name="Формула" r:id="rId6" imgW="139680" imgH="139680" progId="Equation.3">
              <p:embed/>
            </p:oleObj>
          </a:graphicData>
        </a:graphic>
      </p:graphicFrame>
      <p:graphicFrame>
        <p:nvGraphicFramePr>
          <p:cNvPr id="6" name="Object 7"/>
          <p:cNvGraphicFramePr>
            <a:graphicFrameLocks noChangeAspect="1"/>
          </p:cNvGraphicFramePr>
          <p:nvPr/>
        </p:nvGraphicFramePr>
        <p:xfrm>
          <a:off x="4284663" y="1763713"/>
          <a:ext cx="1309687" cy="330200"/>
        </p:xfrm>
        <a:graphic>
          <a:graphicData uri="http://schemas.openxmlformats.org/presentationml/2006/ole">
            <p:oleObj spid="_x0000_s39942" name="Формула" r:id="rId7" imgW="761760" imgH="190440" progId="Equation.3">
              <p:embed/>
            </p:oleObj>
          </a:graphicData>
        </a:graphic>
      </p:graphicFrame>
      <p:graphicFrame>
        <p:nvGraphicFramePr>
          <p:cNvPr id="7" name="Object 8"/>
          <p:cNvGraphicFramePr>
            <a:graphicFrameLocks noChangeAspect="1"/>
          </p:cNvGraphicFramePr>
          <p:nvPr/>
        </p:nvGraphicFramePr>
        <p:xfrm>
          <a:off x="3429000" y="3786188"/>
          <a:ext cx="363538" cy="252412"/>
        </p:xfrm>
        <a:graphic>
          <a:graphicData uri="http://schemas.openxmlformats.org/presentationml/2006/ole">
            <p:oleObj spid="_x0000_s39943" name="Формула" r:id="rId8" imgW="241200" imgH="164880" progId="Equation.3">
              <p:embed/>
            </p:oleObj>
          </a:graphicData>
        </a:graphic>
      </p:graphicFrame>
      <p:graphicFrame>
        <p:nvGraphicFramePr>
          <p:cNvPr id="8" name="Object 9"/>
          <p:cNvGraphicFramePr>
            <a:graphicFrameLocks noChangeAspect="1"/>
          </p:cNvGraphicFramePr>
          <p:nvPr/>
        </p:nvGraphicFramePr>
        <p:xfrm>
          <a:off x="4786313" y="3786188"/>
          <a:ext cx="177800" cy="252412"/>
        </p:xfrm>
        <a:graphic>
          <a:graphicData uri="http://schemas.openxmlformats.org/presentationml/2006/ole">
            <p:oleObj spid="_x0000_s39944" name="Формула" r:id="rId9" imgW="126720" imgH="177480" progId="Equation.3">
              <p:embed/>
            </p:oleObj>
          </a:graphicData>
        </a:graphic>
      </p:graphicFrame>
      <p:graphicFrame>
        <p:nvGraphicFramePr>
          <p:cNvPr id="9" name="Object 10"/>
          <p:cNvGraphicFramePr>
            <a:graphicFrameLocks noChangeAspect="1"/>
          </p:cNvGraphicFramePr>
          <p:nvPr/>
        </p:nvGraphicFramePr>
        <p:xfrm>
          <a:off x="6000750" y="3786188"/>
          <a:ext cx="177800" cy="252412"/>
        </p:xfrm>
        <a:graphic>
          <a:graphicData uri="http://schemas.openxmlformats.org/presentationml/2006/ole">
            <p:oleObj spid="_x0000_s39945" name="Формула" r:id="rId10" imgW="126720" imgH="177480" progId="Equation.3">
              <p:embed/>
            </p:oleObj>
          </a:graphicData>
        </a:graphic>
      </p:graphicFrame>
      <p:graphicFrame>
        <p:nvGraphicFramePr>
          <p:cNvPr id="10" name="Object 11"/>
          <p:cNvGraphicFramePr>
            <a:graphicFrameLocks noChangeAspect="1"/>
          </p:cNvGraphicFramePr>
          <p:nvPr/>
        </p:nvGraphicFramePr>
        <p:xfrm>
          <a:off x="2511425" y="3429000"/>
          <a:ext cx="963613" cy="323850"/>
        </p:xfrm>
        <a:graphic>
          <a:graphicData uri="http://schemas.openxmlformats.org/presentationml/2006/ole">
            <p:oleObj spid="_x0000_s39946" name="Формула" r:id="rId11" imgW="609480" imgH="203040" progId="Equation.3">
              <p:embed/>
            </p:oleObj>
          </a:graphicData>
        </a:graphic>
      </p:graphicFrame>
      <p:graphicFrame>
        <p:nvGraphicFramePr>
          <p:cNvPr id="28" name="Object 15"/>
          <p:cNvGraphicFramePr>
            <a:graphicFrameLocks noChangeAspect="1"/>
          </p:cNvGraphicFramePr>
          <p:nvPr/>
        </p:nvGraphicFramePr>
        <p:xfrm>
          <a:off x="2928938" y="2428875"/>
          <a:ext cx="280987" cy="153988"/>
        </p:xfrm>
        <a:graphic>
          <a:graphicData uri="http://schemas.openxmlformats.org/presentationml/2006/ole">
            <p:oleObj spid="_x0000_s39950" name="Формула" r:id="rId12" imgW="139680" imgH="75960" progId="Equation.3">
              <p:embed/>
            </p:oleObj>
          </a:graphicData>
        </a:graphic>
      </p:graphicFrame>
      <p:graphicFrame>
        <p:nvGraphicFramePr>
          <p:cNvPr id="29" name="Object 16"/>
          <p:cNvGraphicFramePr>
            <a:graphicFrameLocks noChangeAspect="1"/>
          </p:cNvGraphicFramePr>
          <p:nvPr/>
        </p:nvGraphicFramePr>
        <p:xfrm>
          <a:off x="2928938" y="3143250"/>
          <a:ext cx="280987" cy="153988"/>
        </p:xfrm>
        <a:graphic>
          <a:graphicData uri="http://schemas.openxmlformats.org/presentationml/2006/ole">
            <p:oleObj spid="_x0000_s39951" name="Формула" r:id="rId13" imgW="139680" imgH="75960" progId="Equation.3">
              <p:embed/>
            </p:oleObj>
          </a:graphicData>
        </a:graphic>
      </p:graphicFrame>
      <p:graphicFrame>
        <p:nvGraphicFramePr>
          <p:cNvPr id="30" name="Object 17"/>
          <p:cNvGraphicFramePr>
            <a:graphicFrameLocks noChangeAspect="1"/>
          </p:cNvGraphicFramePr>
          <p:nvPr/>
        </p:nvGraphicFramePr>
        <p:xfrm>
          <a:off x="2928938" y="2722563"/>
          <a:ext cx="280987" cy="282575"/>
        </p:xfrm>
        <a:graphic>
          <a:graphicData uri="http://schemas.openxmlformats.org/presentationml/2006/ole">
            <p:oleObj spid="_x0000_s39952" name="Формула" r:id="rId14" imgW="139680" imgH="139680" progId="Equation.3">
              <p:embed/>
            </p:oleObj>
          </a:graphicData>
        </a:graphic>
      </p:graphicFrame>
      <p:graphicFrame>
        <p:nvGraphicFramePr>
          <p:cNvPr id="31" name="Object 18"/>
          <p:cNvGraphicFramePr>
            <a:graphicFrameLocks noChangeAspect="1"/>
          </p:cNvGraphicFramePr>
          <p:nvPr/>
        </p:nvGraphicFramePr>
        <p:xfrm>
          <a:off x="4143375" y="3143250"/>
          <a:ext cx="280988" cy="153988"/>
        </p:xfrm>
        <a:graphic>
          <a:graphicData uri="http://schemas.openxmlformats.org/presentationml/2006/ole">
            <p:oleObj spid="_x0000_s39953" name="Формула" r:id="rId15" imgW="139680" imgH="75960" progId="Equation.3">
              <p:embed/>
            </p:oleObj>
          </a:graphicData>
        </a:graphic>
      </p:graphicFrame>
      <p:graphicFrame>
        <p:nvGraphicFramePr>
          <p:cNvPr id="2048" name="Object 19"/>
          <p:cNvGraphicFramePr>
            <a:graphicFrameLocks noChangeAspect="1"/>
          </p:cNvGraphicFramePr>
          <p:nvPr/>
        </p:nvGraphicFramePr>
        <p:xfrm>
          <a:off x="4143375" y="2365375"/>
          <a:ext cx="280988" cy="280988"/>
        </p:xfrm>
        <a:graphic>
          <a:graphicData uri="http://schemas.openxmlformats.org/presentationml/2006/ole">
            <p:oleObj spid="_x0000_s39954" name="Формула" r:id="rId16" imgW="139680" imgH="139680" progId="Equation.3">
              <p:embed/>
            </p:oleObj>
          </a:graphicData>
        </a:graphic>
      </p:graphicFrame>
      <p:graphicFrame>
        <p:nvGraphicFramePr>
          <p:cNvPr id="2049" name="Object 20"/>
          <p:cNvGraphicFramePr>
            <a:graphicFrameLocks noChangeAspect="1"/>
          </p:cNvGraphicFramePr>
          <p:nvPr/>
        </p:nvGraphicFramePr>
        <p:xfrm>
          <a:off x="4143375" y="2722563"/>
          <a:ext cx="280988" cy="282575"/>
        </p:xfrm>
        <a:graphic>
          <a:graphicData uri="http://schemas.openxmlformats.org/presentationml/2006/ole">
            <p:oleObj spid="_x0000_s39955" name="Формула" r:id="rId17" imgW="139680" imgH="139680" progId="Equation.3">
              <p:embed/>
            </p:oleObj>
          </a:graphicData>
        </a:graphic>
      </p:graphicFrame>
      <p:graphicFrame>
        <p:nvGraphicFramePr>
          <p:cNvPr id="5" name="Object 21"/>
          <p:cNvGraphicFramePr>
            <a:graphicFrameLocks noChangeAspect="1"/>
          </p:cNvGraphicFramePr>
          <p:nvPr/>
        </p:nvGraphicFramePr>
        <p:xfrm>
          <a:off x="5357813" y="2365375"/>
          <a:ext cx="280987" cy="280988"/>
        </p:xfrm>
        <a:graphic>
          <a:graphicData uri="http://schemas.openxmlformats.org/presentationml/2006/ole">
            <p:oleObj spid="_x0000_s39956" name="Формула" r:id="rId18" imgW="139680" imgH="139680" progId="Equation.3">
              <p:embed/>
            </p:oleObj>
          </a:graphicData>
        </a:graphic>
      </p:graphicFrame>
      <p:graphicFrame>
        <p:nvGraphicFramePr>
          <p:cNvPr id="14" name="Object 22"/>
          <p:cNvGraphicFramePr>
            <a:graphicFrameLocks noChangeAspect="1"/>
          </p:cNvGraphicFramePr>
          <p:nvPr/>
        </p:nvGraphicFramePr>
        <p:xfrm>
          <a:off x="5357813" y="2722563"/>
          <a:ext cx="280987" cy="282575"/>
        </p:xfrm>
        <a:graphic>
          <a:graphicData uri="http://schemas.openxmlformats.org/presentationml/2006/ole">
            <p:oleObj spid="_x0000_s39957" name="Формула" r:id="rId19" imgW="139680" imgH="139680" progId="Equation.3">
              <p:embed/>
            </p:oleObj>
          </a:graphicData>
        </a:graphic>
      </p:graphicFrame>
      <p:graphicFrame>
        <p:nvGraphicFramePr>
          <p:cNvPr id="15" name="Object 23"/>
          <p:cNvGraphicFramePr>
            <a:graphicFrameLocks noChangeAspect="1"/>
          </p:cNvGraphicFramePr>
          <p:nvPr/>
        </p:nvGraphicFramePr>
        <p:xfrm>
          <a:off x="6572250" y="2786063"/>
          <a:ext cx="280988" cy="153987"/>
        </p:xfrm>
        <a:graphic>
          <a:graphicData uri="http://schemas.openxmlformats.org/presentationml/2006/ole">
            <p:oleObj spid="_x0000_s39958" name="Формула" r:id="rId20" imgW="139680" imgH="75960" progId="Equation.3">
              <p:embed/>
            </p:oleObj>
          </a:graphicData>
        </a:graphic>
      </p:graphicFrame>
      <p:graphicFrame>
        <p:nvGraphicFramePr>
          <p:cNvPr id="16" name="Object 24"/>
          <p:cNvGraphicFramePr>
            <a:graphicFrameLocks noChangeAspect="1"/>
          </p:cNvGraphicFramePr>
          <p:nvPr/>
        </p:nvGraphicFramePr>
        <p:xfrm>
          <a:off x="5357813" y="3071813"/>
          <a:ext cx="280987" cy="280987"/>
        </p:xfrm>
        <a:graphic>
          <a:graphicData uri="http://schemas.openxmlformats.org/presentationml/2006/ole">
            <p:oleObj spid="_x0000_s39959" name="Формула" r:id="rId21" imgW="139680" imgH="139680" progId="Equation.3">
              <p:embed/>
            </p:oleObj>
          </a:graphicData>
        </a:graphic>
      </p:graphicFrame>
      <p:graphicFrame>
        <p:nvGraphicFramePr>
          <p:cNvPr id="17" name="Object 25"/>
          <p:cNvGraphicFramePr>
            <a:graphicFrameLocks noChangeAspect="1"/>
          </p:cNvGraphicFramePr>
          <p:nvPr/>
        </p:nvGraphicFramePr>
        <p:xfrm>
          <a:off x="6572250" y="3071813"/>
          <a:ext cx="280988" cy="280987"/>
        </p:xfrm>
        <a:graphic>
          <a:graphicData uri="http://schemas.openxmlformats.org/presentationml/2006/ole">
            <p:oleObj spid="_x0000_s39960" name="Формула" r:id="rId22" imgW="139680" imgH="139680" progId="Equation.3">
              <p:embed/>
            </p:oleObj>
          </a:graphicData>
        </a:graphic>
      </p:graphicFrame>
      <p:graphicFrame>
        <p:nvGraphicFramePr>
          <p:cNvPr id="20" name="Object 26"/>
          <p:cNvGraphicFramePr>
            <a:graphicFrameLocks noChangeAspect="1"/>
          </p:cNvGraphicFramePr>
          <p:nvPr/>
        </p:nvGraphicFramePr>
        <p:xfrm>
          <a:off x="6572250" y="2357438"/>
          <a:ext cx="280988" cy="280987"/>
        </p:xfrm>
        <a:graphic>
          <a:graphicData uri="http://schemas.openxmlformats.org/presentationml/2006/ole">
            <p:oleObj spid="_x0000_s39961" name="Формула" r:id="rId23" imgW="139680" imgH="139680" progId="Equation.3">
              <p:embed/>
            </p:oleObj>
          </a:graphicData>
        </a:graphic>
      </p:graphicFrame>
      <p:sp>
        <p:nvSpPr>
          <p:cNvPr id="40025" name="Прямоугольник 35"/>
          <p:cNvSpPr>
            <a:spLocks noChangeArrowheads="1"/>
          </p:cNvSpPr>
          <p:nvPr/>
        </p:nvSpPr>
        <p:spPr bwMode="auto">
          <a:xfrm>
            <a:off x="785813" y="428625"/>
            <a:ext cx="421481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Метод интервалов.</a:t>
            </a:r>
            <a:endParaRPr lang="ru-RU" sz="26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0026" name="Прямоугольник 36"/>
          <p:cNvSpPr>
            <a:spLocks noChangeArrowheads="1"/>
          </p:cNvSpPr>
          <p:nvPr/>
        </p:nvSpPr>
        <p:spPr bwMode="auto">
          <a:xfrm>
            <a:off x="214313" y="1143000"/>
            <a:ext cx="138747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Пример 6.</a:t>
            </a:r>
            <a:endParaRPr lang="ru-RU" sz="2100">
              <a:latin typeface="Calibri" pitchFamily="34" charset="0"/>
            </a:endParaRPr>
          </a:p>
        </p:txBody>
      </p:sp>
      <p:sp>
        <p:nvSpPr>
          <p:cNvPr id="45" name="Полилиния 44"/>
          <p:cNvSpPr/>
          <p:nvPr/>
        </p:nvSpPr>
        <p:spPr>
          <a:xfrm>
            <a:off x="7145338" y="4716463"/>
            <a:ext cx="774700" cy="358775"/>
          </a:xfrm>
          <a:custGeom>
            <a:avLst/>
            <a:gdLst>
              <a:gd name="connsiteX0" fmla="*/ 0 w 1977390"/>
              <a:gd name="connsiteY0" fmla="*/ 0 h 358140"/>
              <a:gd name="connsiteX1" fmla="*/ 1977390 w 1977390"/>
              <a:gd name="connsiteY1" fmla="*/ 0 h 358140"/>
              <a:gd name="connsiteX2" fmla="*/ 1977390 w 1977390"/>
              <a:gd name="connsiteY2" fmla="*/ 358140 h 358140"/>
              <a:gd name="connsiteX3" fmla="*/ 11430 w 1977390"/>
              <a:gd name="connsiteY3" fmla="*/ 358140 h 358140"/>
              <a:gd name="connsiteX4" fmla="*/ 0 w 1977390"/>
              <a:gd name="connsiteY4" fmla="*/ 0 h 35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7390" h="358140">
                <a:moveTo>
                  <a:pt x="0" y="0"/>
                </a:moveTo>
                <a:lnTo>
                  <a:pt x="1977390" y="0"/>
                </a:lnTo>
                <a:lnTo>
                  <a:pt x="1977390" y="358140"/>
                </a:lnTo>
                <a:lnTo>
                  <a:pt x="11430" y="358140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Полилиния 45"/>
          <p:cNvSpPr/>
          <p:nvPr/>
        </p:nvSpPr>
        <p:spPr>
          <a:xfrm>
            <a:off x="7143750" y="4714875"/>
            <a:ext cx="773113" cy="336550"/>
          </a:xfrm>
          <a:custGeom>
            <a:avLst/>
            <a:gdLst>
              <a:gd name="connsiteX0" fmla="*/ 0 w 1638300"/>
              <a:gd name="connsiteY0" fmla="*/ 373380 h 396240"/>
              <a:gd name="connsiteX1" fmla="*/ 0 w 1638300"/>
              <a:gd name="connsiteY1" fmla="*/ 0 h 396240"/>
              <a:gd name="connsiteX2" fmla="*/ 1638300 w 1638300"/>
              <a:gd name="connsiteY2" fmla="*/ 0 h 396240"/>
              <a:gd name="connsiteX3" fmla="*/ 1638300 w 1638300"/>
              <a:gd name="connsiteY3" fmla="*/ 396240 h 39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8300" h="396240">
                <a:moveTo>
                  <a:pt x="0" y="373380"/>
                </a:moveTo>
                <a:lnTo>
                  <a:pt x="0" y="0"/>
                </a:lnTo>
                <a:lnTo>
                  <a:pt x="1638300" y="0"/>
                </a:lnTo>
                <a:lnTo>
                  <a:pt x="1638300" y="39624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47" name="Object 38"/>
          <p:cNvGraphicFramePr>
            <a:graphicFrameLocks noChangeAspect="1"/>
          </p:cNvGraphicFramePr>
          <p:nvPr/>
        </p:nvGraphicFramePr>
        <p:xfrm>
          <a:off x="714375" y="4929188"/>
          <a:ext cx="2571750" cy="349250"/>
        </p:xfrm>
        <a:graphic>
          <a:graphicData uri="http://schemas.openxmlformats.org/presentationml/2006/ole">
            <p:oleObj spid="_x0000_s39974" name="Формула" r:id="rId24" imgW="1498320" imgH="203040" progId="Equation.3">
              <p:embed/>
            </p:oleObj>
          </a:graphicData>
        </a:graphic>
      </p:graphicFrame>
      <p:graphicFrame>
        <p:nvGraphicFramePr>
          <p:cNvPr id="48" name="Object 27"/>
          <p:cNvGraphicFramePr>
            <a:graphicFrameLocks noChangeAspect="1"/>
          </p:cNvGraphicFramePr>
          <p:nvPr/>
        </p:nvGraphicFramePr>
        <p:xfrm>
          <a:off x="3786188" y="4857750"/>
          <a:ext cx="819150" cy="636588"/>
        </p:xfrm>
        <a:graphic>
          <a:graphicData uri="http://schemas.openxmlformats.org/presentationml/2006/ole">
            <p:oleObj spid="_x0000_s39975" name="Формула" r:id="rId25" imgW="507960" imgH="393480" progId="Equation.3">
              <p:embed/>
            </p:oleObj>
          </a:graphicData>
        </a:graphic>
      </p:graphicFrame>
      <p:graphicFrame>
        <p:nvGraphicFramePr>
          <p:cNvPr id="49" name="Object 28"/>
          <p:cNvGraphicFramePr>
            <a:graphicFrameLocks noChangeAspect="1"/>
          </p:cNvGraphicFramePr>
          <p:nvPr/>
        </p:nvGraphicFramePr>
        <p:xfrm>
          <a:off x="776288" y="4500563"/>
          <a:ext cx="1042987" cy="323850"/>
        </p:xfrm>
        <a:graphic>
          <a:graphicData uri="http://schemas.openxmlformats.org/presentationml/2006/ole">
            <p:oleObj spid="_x0000_s39976" name="Формула" r:id="rId26" imgW="660240" imgH="203040" progId="Equation.3">
              <p:embed/>
            </p:oleObj>
          </a:graphicData>
        </a:graphic>
      </p:graphicFrame>
      <p:sp>
        <p:nvSpPr>
          <p:cNvPr id="50" name="Прямоугольник 49"/>
          <p:cNvSpPr>
            <a:spLocks noChangeArrowheads="1"/>
          </p:cNvSpPr>
          <p:nvPr/>
        </p:nvSpPr>
        <p:spPr bwMode="auto">
          <a:xfrm>
            <a:off x="500063" y="4000500"/>
            <a:ext cx="12541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 случай.</a:t>
            </a:r>
            <a:endParaRPr lang="ru-RU" sz="2100">
              <a:latin typeface="Calibri" pitchFamily="34" charset="0"/>
            </a:endParaRPr>
          </a:p>
        </p:txBody>
      </p:sp>
      <p:graphicFrame>
        <p:nvGraphicFramePr>
          <p:cNvPr id="51" name="Object 41"/>
          <p:cNvGraphicFramePr>
            <a:graphicFrameLocks noChangeAspect="1"/>
          </p:cNvGraphicFramePr>
          <p:nvPr/>
        </p:nvGraphicFramePr>
        <p:xfrm>
          <a:off x="571500" y="4464050"/>
          <a:ext cx="328613" cy="857250"/>
        </p:xfrm>
        <a:graphic>
          <a:graphicData uri="http://schemas.openxmlformats.org/presentationml/2006/ole">
            <p:oleObj spid="_x0000_s39977" name="Формула" r:id="rId27" imgW="203040" imgH="457200" progId="Equation.3">
              <p:embed/>
            </p:oleObj>
          </a:graphicData>
        </a:graphic>
      </p:graphicFrame>
      <p:graphicFrame>
        <p:nvGraphicFramePr>
          <p:cNvPr id="52" name="Object 42"/>
          <p:cNvGraphicFramePr>
            <a:graphicFrameLocks noChangeAspect="1"/>
          </p:cNvGraphicFramePr>
          <p:nvPr/>
        </p:nvGraphicFramePr>
        <p:xfrm>
          <a:off x="3565525" y="4392613"/>
          <a:ext cx="328613" cy="1108075"/>
        </p:xfrm>
        <a:graphic>
          <a:graphicData uri="http://schemas.openxmlformats.org/presentationml/2006/ole">
            <p:oleObj spid="_x0000_s39978" name="Формула" r:id="rId28" imgW="203040" imgH="457200" progId="Equation.3">
              <p:embed/>
            </p:oleObj>
          </a:graphicData>
        </a:graphic>
      </p:graphicFrame>
      <p:sp>
        <p:nvSpPr>
          <p:cNvPr id="53" name="Полилиния 52"/>
          <p:cNvSpPr/>
          <p:nvPr/>
        </p:nvSpPr>
        <p:spPr>
          <a:xfrm flipH="1">
            <a:off x="6286500" y="4786313"/>
            <a:ext cx="2286000" cy="254000"/>
          </a:xfrm>
          <a:custGeom>
            <a:avLst/>
            <a:gdLst>
              <a:gd name="connsiteX0" fmla="*/ 0 w 762000"/>
              <a:gd name="connsiteY0" fmla="*/ 0 h 289560"/>
              <a:gd name="connsiteX1" fmla="*/ 762000 w 762000"/>
              <a:gd name="connsiteY1" fmla="*/ 0 h 289560"/>
              <a:gd name="connsiteX2" fmla="*/ 762000 w 762000"/>
              <a:gd name="connsiteY2" fmla="*/ 289560 h 28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289560">
                <a:moveTo>
                  <a:pt x="0" y="0"/>
                </a:moveTo>
                <a:lnTo>
                  <a:pt x="762000" y="0"/>
                </a:lnTo>
                <a:lnTo>
                  <a:pt x="762000" y="28956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4" name="Прямая со стрелкой 53"/>
          <p:cNvCxnSpPr/>
          <p:nvPr/>
        </p:nvCxnSpPr>
        <p:spPr>
          <a:xfrm>
            <a:off x="5715000" y="5072063"/>
            <a:ext cx="2928938" cy="1587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Овал 54"/>
          <p:cNvSpPr>
            <a:spLocks noChangeAspect="1"/>
          </p:cNvSpPr>
          <p:nvPr/>
        </p:nvSpPr>
        <p:spPr>
          <a:xfrm>
            <a:off x="7883525" y="5000625"/>
            <a:ext cx="106363" cy="107950"/>
          </a:xfrm>
          <a:prstGeom prst="ellipse">
            <a:avLst/>
          </a:prstGeom>
          <a:solidFill>
            <a:schemeClr val="bg1"/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Овал 55"/>
          <p:cNvSpPr>
            <a:spLocks noChangeAspect="1"/>
          </p:cNvSpPr>
          <p:nvPr/>
        </p:nvSpPr>
        <p:spPr>
          <a:xfrm>
            <a:off x="6227763" y="5000625"/>
            <a:ext cx="106362" cy="107950"/>
          </a:xfrm>
          <a:prstGeom prst="ellipse">
            <a:avLst/>
          </a:prstGeom>
          <a:solidFill>
            <a:srgbClr val="7030A0"/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57" name="Object 43"/>
          <p:cNvGraphicFramePr>
            <a:graphicFrameLocks noChangeAspect="1"/>
          </p:cNvGraphicFramePr>
          <p:nvPr/>
        </p:nvGraphicFramePr>
        <p:xfrm>
          <a:off x="6072188" y="5072063"/>
          <a:ext cx="314325" cy="541337"/>
        </p:xfrm>
        <a:graphic>
          <a:graphicData uri="http://schemas.openxmlformats.org/presentationml/2006/ole">
            <p:oleObj spid="_x0000_s39979" name="Формула" r:id="rId29" imgW="266400" imgH="393480" progId="Equation.3">
              <p:embed/>
            </p:oleObj>
          </a:graphicData>
        </a:graphic>
      </p:graphicFrame>
      <p:graphicFrame>
        <p:nvGraphicFramePr>
          <p:cNvPr id="58" name="Object 44"/>
          <p:cNvGraphicFramePr>
            <a:graphicFrameLocks noChangeAspect="1"/>
          </p:cNvGraphicFramePr>
          <p:nvPr/>
        </p:nvGraphicFramePr>
        <p:xfrm>
          <a:off x="7015163" y="5135563"/>
          <a:ext cx="149225" cy="244475"/>
        </p:xfrm>
        <a:graphic>
          <a:graphicData uri="http://schemas.openxmlformats.org/presentationml/2006/ole">
            <p:oleObj spid="_x0000_s39980" name="Формула" r:id="rId30" imgW="126720" imgH="177480" progId="Equation.3">
              <p:embed/>
            </p:oleObj>
          </a:graphicData>
        </a:graphic>
      </p:graphicFrame>
      <p:sp>
        <p:nvSpPr>
          <p:cNvPr id="60" name="Овал 59"/>
          <p:cNvSpPr>
            <a:spLocks noChangeAspect="1"/>
          </p:cNvSpPr>
          <p:nvPr/>
        </p:nvSpPr>
        <p:spPr>
          <a:xfrm>
            <a:off x="7091363" y="5003800"/>
            <a:ext cx="106362" cy="107950"/>
          </a:xfrm>
          <a:prstGeom prst="ellipse">
            <a:avLst/>
          </a:prstGeom>
          <a:solidFill>
            <a:srgbClr val="7030A0"/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61" name="Object 46"/>
          <p:cNvGraphicFramePr>
            <a:graphicFrameLocks noChangeAspect="1"/>
          </p:cNvGraphicFramePr>
          <p:nvPr/>
        </p:nvGraphicFramePr>
        <p:xfrm>
          <a:off x="7842250" y="5140325"/>
          <a:ext cx="149225" cy="244475"/>
        </p:xfrm>
        <a:graphic>
          <a:graphicData uri="http://schemas.openxmlformats.org/presentationml/2006/ole">
            <p:oleObj spid="_x0000_s39982" name="Формула" r:id="rId31" imgW="126720" imgH="177480" progId="Equation.3">
              <p:embed/>
            </p:oleObj>
          </a:graphicData>
        </a:graphic>
      </p:graphicFrame>
      <p:graphicFrame>
        <p:nvGraphicFramePr>
          <p:cNvPr id="62" name="Object 47"/>
          <p:cNvGraphicFramePr>
            <a:graphicFrameLocks noChangeAspect="1"/>
          </p:cNvGraphicFramePr>
          <p:nvPr/>
        </p:nvGraphicFramePr>
        <p:xfrm>
          <a:off x="6151563" y="5786438"/>
          <a:ext cx="1044575" cy="323850"/>
        </p:xfrm>
        <a:graphic>
          <a:graphicData uri="http://schemas.openxmlformats.org/presentationml/2006/ole">
            <p:oleObj spid="_x0000_s39983" name="Формула" r:id="rId32" imgW="660240" imgH="203040" progId="Equation.3">
              <p:embed/>
            </p:oleObj>
          </a:graphicData>
        </a:graphic>
      </p:graphicFrame>
      <p:graphicFrame>
        <p:nvGraphicFramePr>
          <p:cNvPr id="11" name="Object 48"/>
          <p:cNvGraphicFramePr>
            <a:graphicFrameLocks noChangeAspect="1"/>
          </p:cNvGraphicFramePr>
          <p:nvPr/>
        </p:nvGraphicFramePr>
        <p:xfrm>
          <a:off x="3776663" y="4500563"/>
          <a:ext cx="1042987" cy="323850"/>
        </p:xfrm>
        <a:graphic>
          <a:graphicData uri="http://schemas.openxmlformats.org/presentationml/2006/ole">
            <p:oleObj spid="_x0000_s39984" name="Формула" r:id="rId33" imgW="660240" imgH="203040" progId="Equation.3">
              <p:embed/>
            </p:oleObj>
          </a:graphicData>
        </a:graphic>
      </p:graphicFrame>
      <p:graphicFrame>
        <p:nvGraphicFramePr>
          <p:cNvPr id="26" name="Object 14"/>
          <p:cNvGraphicFramePr>
            <a:graphicFrameLocks noChangeAspect="1"/>
          </p:cNvGraphicFramePr>
          <p:nvPr/>
        </p:nvGraphicFramePr>
        <p:xfrm>
          <a:off x="6215063" y="3429000"/>
          <a:ext cx="842962" cy="323850"/>
        </p:xfrm>
        <a:graphic>
          <a:graphicData uri="http://schemas.openxmlformats.org/presentationml/2006/ole">
            <p:oleObj spid="_x0000_s39986" name="Формула" r:id="rId34" imgW="533160" imgH="203040" progId="Equation.3">
              <p:embed/>
            </p:oleObj>
          </a:graphicData>
        </a:graphic>
      </p:graphicFrame>
      <p:graphicFrame>
        <p:nvGraphicFramePr>
          <p:cNvPr id="12" name="Object 12"/>
          <p:cNvGraphicFramePr>
            <a:graphicFrameLocks noChangeAspect="1"/>
          </p:cNvGraphicFramePr>
          <p:nvPr/>
        </p:nvGraphicFramePr>
        <p:xfrm>
          <a:off x="3859213" y="3429000"/>
          <a:ext cx="801687" cy="323850"/>
        </p:xfrm>
        <a:graphic>
          <a:graphicData uri="http://schemas.openxmlformats.org/presentationml/2006/ole">
            <p:oleObj spid="_x0000_s39987" name="Формула" r:id="rId35" imgW="507960" imgH="203040" progId="Equation.3">
              <p:embed/>
            </p:oleObj>
          </a:graphicData>
        </a:graphic>
      </p:graphicFrame>
      <p:graphicFrame>
        <p:nvGraphicFramePr>
          <p:cNvPr id="25" name="Object 13"/>
          <p:cNvGraphicFramePr>
            <a:graphicFrameLocks noChangeAspect="1"/>
          </p:cNvGraphicFramePr>
          <p:nvPr/>
        </p:nvGraphicFramePr>
        <p:xfrm>
          <a:off x="5145088" y="3429000"/>
          <a:ext cx="663575" cy="323850"/>
        </p:xfrm>
        <a:graphic>
          <a:graphicData uri="http://schemas.openxmlformats.org/presentationml/2006/ole">
            <p:oleObj spid="_x0000_s39988" name="Формула" r:id="rId36" imgW="419040" imgH="203040" progId="Equation.3">
              <p:embed/>
            </p:oleObj>
          </a:graphicData>
        </a:graphic>
      </p:graphicFrame>
      <p:sp>
        <p:nvSpPr>
          <p:cNvPr id="59" name="Управляющая кнопка: настраиваемая 58">
            <a:hlinkClick r:id="rId37" action="ppaction://hlinksldjump" highlightClick="1"/>
          </p:cNvPr>
          <p:cNvSpPr/>
          <p:nvPr/>
        </p:nvSpPr>
        <p:spPr>
          <a:xfrm>
            <a:off x="7643834" y="1285860"/>
            <a:ext cx="1357322" cy="285752"/>
          </a:xfrm>
          <a:prstGeom prst="actionButtonBlank">
            <a:avLst/>
          </a:prstGeom>
          <a:solidFill>
            <a:srgbClr val="66FFFF"/>
          </a:solidFill>
          <a:ln>
            <a:solidFill>
              <a:schemeClr val="accent1">
                <a:shade val="50000"/>
                <a:alpha val="32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Алгоритм</a:t>
            </a:r>
            <a:endParaRPr lang="ru-RU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5" grpId="0" animBg="1"/>
      <p:bldP spid="56" grpId="0" animBg="1"/>
      <p:bldP spid="6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олилиния 44"/>
          <p:cNvSpPr/>
          <p:nvPr/>
        </p:nvSpPr>
        <p:spPr>
          <a:xfrm>
            <a:off x="7429500" y="4714875"/>
            <a:ext cx="1116013" cy="360363"/>
          </a:xfrm>
          <a:custGeom>
            <a:avLst/>
            <a:gdLst>
              <a:gd name="connsiteX0" fmla="*/ 0 w 1977390"/>
              <a:gd name="connsiteY0" fmla="*/ 0 h 358140"/>
              <a:gd name="connsiteX1" fmla="*/ 1977390 w 1977390"/>
              <a:gd name="connsiteY1" fmla="*/ 0 h 358140"/>
              <a:gd name="connsiteX2" fmla="*/ 1977390 w 1977390"/>
              <a:gd name="connsiteY2" fmla="*/ 358140 h 358140"/>
              <a:gd name="connsiteX3" fmla="*/ 11430 w 1977390"/>
              <a:gd name="connsiteY3" fmla="*/ 358140 h 358140"/>
              <a:gd name="connsiteX4" fmla="*/ 0 w 1977390"/>
              <a:gd name="connsiteY4" fmla="*/ 0 h 35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7390" h="358140">
                <a:moveTo>
                  <a:pt x="0" y="0"/>
                </a:moveTo>
                <a:lnTo>
                  <a:pt x="1977390" y="0"/>
                </a:lnTo>
                <a:lnTo>
                  <a:pt x="1977390" y="358140"/>
                </a:lnTo>
                <a:lnTo>
                  <a:pt x="11430" y="358140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3" name="Полилиния 62"/>
          <p:cNvSpPr/>
          <p:nvPr/>
        </p:nvSpPr>
        <p:spPr>
          <a:xfrm flipH="1">
            <a:off x="7429500" y="4714875"/>
            <a:ext cx="1214438" cy="325438"/>
          </a:xfrm>
          <a:custGeom>
            <a:avLst/>
            <a:gdLst>
              <a:gd name="connsiteX0" fmla="*/ 0 w 762000"/>
              <a:gd name="connsiteY0" fmla="*/ 0 h 289560"/>
              <a:gd name="connsiteX1" fmla="*/ 762000 w 762000"/>
              <a:gd name="connsiteY1" fmla="*/ 0 h 289560"/>
              <a:gd name="connsiteX2" fmla="*/ 762000 w 762000"/>
              <a:gd name="connsiteY2" fmla="*/ 289560 h 28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289560">
                <a:moveTo>
                  <a:pt x="0" y="0"/>
                </a:moveTo>
                <a:lnTo>
                  <a:pt x="762000" y="0"/>
                </a:lnTo>
                <a:lnTo>
                  <a:pt x="762000" y="28956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1214438" y="2286000"/>
          <a:ext cx="6096000" cy="14827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1044" name="Дата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B906AD4-7FFB-43D2-85D2-87B390C400AE}" type="datetime1">
              <a:rPr lang="ru-RU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27.10.2014</a:t>
            </a:fld>
            <a:endParaRPr lang="ru-RU" smtClean="0">
              <a:solidFill>
                <a:srgbClr val="898989"/>
              </a:solidFill>
            </a:endParaRPr>
          </a:p>
        </p:txBody>
      </p:sp>
      <p:sp>
        <p:nvSpPr>
          <p:cNvPr id="41045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1AA34F-A877-4793-B8A7-31DE411D9F14}" type="slidenum">
              <a:rPr lang="ru-RU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 smtClean="0">
              <a:solidFill>
                <a:srgbClr val="898989"/>
              </a:solidFill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714500" y="1143000"/>
          <a:ext cx="2098675" cy="447675"/>
        </p:xfrm>
        <a:graphic>
          <a:graphicData uri="http://schemas.openxmlformats.org/presentationml/2006/ole">
            <p:oleObj spid="_x0000_s40962" name="Формула" r:id="rId3" imgW="1193760" imgH="253800" progId="Equation.3">
              <p:embed/>
            </p:oleObj>
          </a:graphicData>
        </a:graphic>
      </p:graphicFrame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1428750" y="2343150"/>
          <a:ext cx="642938" cy="290513"/>
        </p:xfrm>
        <a:graphic>
          <a:graphicData uri="http://schemas.openxmlformats.org/presentationml/2006/ole">
            <p:oleObj spid="_x0000_s40963" name="Формула" r:id="rId4" imgW="368280" imgH="164880" progId="Equation.3">
              <p:embed/>
            </p:oleObj>
          </a:graphicData>
        </a:graphic>
      </p:graphicFrame>
      <p:sp>
        <p:nvSpPr>
          <p:cNvPr id="41046" name="TextBox 5"/>
          <p:cNvSpPr txBox="1">
            <a:spLocks noChangeArrowheads="1"/>
          </p:cNvSpPr>
          <p:nvPr/>
        </p:nvSpPr>
        <p:spPr bwMode="auto">
          <a:xfrm>
            <a:off x="287338" y="1714500"/>
            <a:ext cx="412115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Нули подмодульных выражений:</a:t>
            </a: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288925" y="3779838"/>
            <a:ext cx="8215313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1428750" y="2701925"/>
          <a:ext cx="642938" cy="311150"/>
        </p:xfrm>
        <a:graphic>
          <a:graphicData uri="http://schemas.openxmlformats.org/presentationml/2006/ole">
            <p:oleObj spid="_x0000_s40964" name="Формула" r:id="rId5" imgW="368280" imgH="177480" progId="Equation.3">
              <p:embed/>
            </p:oleObj>
          </a:graphicData>
        </a:graphic>
      </p:graphicFrame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1643063" y="3071813"/>
          <a:ext cx="249237" cy="252412"/>
        </p:xfrm>
        <a:graphic>
          <a:graphicData uri="http://schemas.openxmlformats.org/presentationml/2006/ole">
            <p:oleObj spid="_x0000_s40965" name="Формула" r:id="rId6" imgW="139680" imgH="139680" progId="Equation.3">
              <p:embed/>
            </p:oleObj>
          </a:graphicData>
        </a:graphic>
      </p:graphicFrame>
      <p:graphicFrame>
        <p:nvGraphicFramePr>
          <p:cNvPr id="6" name="Object 7"/>
          <p:cNvGraphicFramePr>
            <a:graphicFrameLocks noChangeAspect="1"/>
          </p:cNvGraphicFramePr>
          <p:nvPr/>
        </p:nvGraphicFramePr>
        <p:xfrm>
          <a:off x="4284663" y="1763713"/>
          <a:ext cx="1309687" cy="330200"/>
        </p:xfrm>
        <a:graphic>
          <a:graphicData uri="http://schemas.openxmlformats.org/presentationml/2006/ole">
            <p:oleObj spid="_x0000_s40966" name="Формула" r:id="rId7" imgW="761760" imgH="190440" progId="Equation.3">
              <p:embed/>
            </p:oleObj>
          </a:graphicData>
        </a:graphic>
      </p:graphicFrame>
      <p:graphicFrame>
        <p:nvGraphicFramePr>
          <p:cNvPr id="7" name="Object 8"/>
          <p:cNvGraphicFramePr>
            <a:graphicFrameLocks noChangeAspect="1"/>
          </p:cNvGraphicFramePr>
          <p:nvPr/>
        </p:nvGraphicFramePr>
        <p:xfrm>
          <a:off x="3429000" y="3786188"/>
          <a:ext cx="363538" cy="252412"/>
        </p:xfrm>
        <a:graphic>
          <a:graphicData uri="http://schemas.openxmlformats.org/presentationml/2006/ole">
            <p:oleObj spid="_x0000_s40967" name="Формула" r:id="rId8" imgW="241200" imgH="164880" progId="Equation.3">
              <p:embed/>
            </p:oleObj>
          </a:graphicData>
        </a:graphic>
      </p:graphicFrame>
      <p:graphicFrame>
        <p:nvGraphicFramePr>
          <p:cNvPr id="8" name="Object 9"/>
          <p:cNvGraphicFramePr>
            <a:graphicFrameLocks noChangeAspect="1"/>
          </p:cNvGraphicFramePr>
          <p:nvPr/>
        </p:nvGraphicFramePr>
        <p:xfrm>
          <a:off x="4786313" y="3786188"/>
          <a:ext cx="177800" cy="252412"/>
        </p:xfrm>
        <a:graphic>
          <a:graphicData uri="http://schemas.openxmlformats.org/presentationml/2006/ole">
            <p:oleObj spid="_x0000_s40968" name="Формула" r:id="rId9" imgW="126720" imgH="177480" progId="Equation.3">
              <p:embed/>
            </p:oleObj>
          </a:graphicData>
        </a:graphic>
      </p:graphicFrame>
      <p:graphicFrame>
        <p:nvGraphicFramePr>
          <p:cNvPr id="9" name="Object 10"/>
          <p:cNvGraphicFramePr>
            <a:graphicFrameLocks noChangeAspect="1"/>
          </p:cNvGraphicFramePr>
          <p:nvPr/>
        </p:nvGraphicFramePr>
        <p:xfrm>
          <a:off x="6000750" y="3786188"/>
          <a:ext cx="177800" cy="252412"/>
        </p:xfrm>
        <a:graphic>
          <a:graphicData uri="http://schemas.openxmlformats.org/presentationml/2006/ole">
            <p:oleObj spid="_x0000_s40969" name="Формула" r:id="rId10" imgW="126720" imgH="177480" progId="Equation.3">
              <p:embed/>
            </p:oleObj>
          </a:graphicData>
        </a:graphic>
      </p:graphicFrame>
      <p:graphicFrame>
        <p:nvGraphicFramePr>
          <p:cNvPr id="10" name="Object 11"/>
          <p:cNvGraphicFramePr>
            <a:graphicFrameLocks noChangeAspect="1"/>
          </p:cNvGraphicFramePr>
          <p:nvPr/>
        </p:nvGraphicFramePr>
        <p:xfrm>
          <a:off x="2511425" y="3429000"/>
          <a:ext cx="963613" cy="323850"/>
        </p:xfrm>
        <a:graphic>
          <a:graphicData uri="http://schemas.openxmlformats.org/presentationml/2006/ole">
            <p:oleObj spid="_x0000_s40970" name="Формула" r:id="rId11" imgW="609480" imgH="203040" progId="Equation.3">
              <p:embed/>
            </p:oleObj>
          </a:graphicData>
        </a:graphic>
      </p:graphicFrame>
      <p:graphicFrame>
        <p:nvGraphicFramePr>
          <p:cNvPr id="26" name="Object 14"/>
          <p:cNvGraphicFramePr>
            <a:graphicFrameLocks noChangeAspect="1"/>
          </p:cNvGraphicFramePr>
          <p:nvPr/>
        </p:nvGraphicFramePr>
        <p:xfrm>
          <a:off x="6215063" y="3429000"/>
          <a:ext cx="842962" cy="323850"/>
        </p:xfrm>
        <a:graphic>
          <a:graphicData uri="http://schemas.openxmlformats.org/presentationml/2006/ole">
            <p:oleObj spid="_x0000_s40973" name="Формула" r:id="rId12" imgW="533160" imgH="203040" progId="Equation.3">
              <p:embed/>
            </p:oleObj>
          </a:graphicData>
        </a:graphic>
      </p:graphicFrame>
      <p:graphicFrame>
        <p:nvGraphicFramePr>
          <p:cNvPr id="28" name="Object 15"/>
          <p:cNvGraphicFramePr>
            <a:graphicFrameLocks noChangeAspect="1"/>
          </p:cNvGraphicFramePr>
          <p:nvPr/>
        </p:nvGraphicFramePr>
        <p:xfrm>
          <a:off x="2928938" y="2428875"/>
          <a:ext cx="280987" cy="153988"/>
        </p:xfrm>
        <a:graphic>
          <a:graphicData uri="http://schemas.openxmlformats.org/presentationml/2006/ole">
            <p:oleObj spid="_x0000_s40974" name="Формула" r:id="rId13" imgW="139680" imgH="75960" progId="Equation.3">
              <p:embed/>
            </p:oleObj>
          </a:graphicData>
        </a:graphic>
      </p:graphicFrame>
      <p:graphicFrame>
        <p:nvGraphicFramePr>
          <p:cNvPr id="29" name="Object 16"/>
          <p:cNvGraphicFramePr>
            <a:graphicFrameLocks noChangeAspect="1"/>
          </p:cNvGraphicFramePr>
          <p:nvPr/>
        </p:nvGraphicFramePr>
        <p:xfrm>
          <a:off x="2928938" y="3143250"/>
          <a:ext cx="280987" cy="153988"/>
        </p:xfrm>
        <a:graphic>
          <a:graphicData uri="http://schemas.openxmlformats.org/presentationml/2006/ole">
            <p:oleObj spid="_x0000_s40975" name="Формула" r:id="rId14" imgW="139680" imgH="75960" progId="Equation.3">
              <p:embed/>
            </p:oleObj>
          </a:graphicData>
        </a:graphic>
      </p:graphicFrame>
      <p:graphicFrame>
        <p:nvGraphicFramePr>
          <p:cNvPr id="30" name="Object 17"/>
          <p:cNvGraphicFramePr>
            <a:graphicFrameLocks noChangeAspect="1"/>
          </p:cNvGraphicFramePr>
          <p:nvPr/>
        </p:nvGraphicFramePr>
        <p:xfrm>
          <a:off x="2928938" y="2722563"/>
          <a:ext cx="280987" cy="282575"/>
        </p:xfrm>
        <a:graphic>
          <a:graphicData uri="http://schemas.openxmlformats.org/presentationml/2006/ole">
            <p:oleObj spid="_x0000_s40976" name="Формула" r:id="rId15" imgW="139680" imgH="139680" progId="Equation.3">
              <p:embed/>
            </p:oleObj>
          </a:graphicData>
        </a:graphic>
      </p:graphicFrame>
      <p:graphicFrame>
        <p:nvGraphicFramePr>
          <p:cNvPr id="31" name="Object 18"/>
          <p:cNvGraphicFramePr>
            <a:graphicFrameLocks noChangeAspect="1"/>
          </p:cNvGraphicFramePr>
          <p:nvPr/>
        </p:nvGraphicFramePr>
        <p:xfrm>
          <a:off x="4143375" y="3143250"/>
          <a:ext cx="280988" cy="153988"/>
        </p:xfrm>
        <a:graphic>
          <a:graphicData uri="http://schemas.openxmlformats.org/presentationml/2006/ole">
            <p:oleObj spid="_x0000_s40977" name="Формула" r:id="rId16" imgW="139680" imgH="75960" progId="Equation.3">
              <p:embed/>
            </p:oleObj>
          </a:graphicData>
        </a:graphic>
      </p:graphicFrame>
      <p:graphicFrame>
        <p:nvGraphicFramePr>
          <p:cNvPr id="2048" name="Object 19"/>
          <p:cNvGraphicFramePr>
            <a:graphicFrameLocks noChangeAspect="1"/>
          </p:cNvGraphicFramePr>
          <p:nvPr/>
        </p:nvGraphicFramePr>
        <p:xfrm>
          <a:off x="4143375" y="2365375"/>
          <a:ext cx="280988" cy="280988"/>
        </p:xfrm>
        <a:graphic>
          <a:graphicData uri="http://schemas.openxmlformats.org/presentationml/2006/ole">
            <p:oleObj spid="_x0000_s40978" name="Формула" r:id="rId17" imgW="139680" imgH="139680" progId="Equation.3">
              <p:embed/>
            </p:oleObj>
          </a:graphicData>
        </a:graphic>
      </p:graphicFrame>
      <p:graphicFrame>
        <p:nvGraphicFramePr>
          <p:cNvPr id="2049" name="Object 20"/>
          <p:cNvGraphicFramePr>
            <a:graphicFrameLocks noChangeAspect="1"/>
          </p:cNvGraphicFramePr>
          <p:nvPr/>
        </p:nvGraphicFramePr>
        <p:xfrm>
          <a:off x="4143375" y="2722563"/>
          <a:ext cx="280988" cy="282575"/>
        </p:xfrm>
        <a:graphic>
          <a:graphicData uri="http://schemas.openxmlformats.org/presentationml/2006/ole">
            <p:oleObj spid="_x0000_s40979" name="Формула" r:id="rId18" imgW="139680" imgH="139680" progId="Equation.3">
              <p:embed/>
            </p:oleObj>
          </a:graphicData>
        </a:graphic>
      </p:graphicFrame>
      <p:graphicFrame>
        <p:nvGraphicFramePr>
          <p:cNvPr id="5" name="Object 21"/>
          <p:cNvGraphicFramePr>
            <a:graphicFrameLocks noChangeAspect="1"/>
          </p:cNvGraphicFramePr>
          <p:nvPr/>
        </p:nvGraphicFramePr>
        <p:xfrm>
          <a:off x="5357813" y="2365375"/>
          <a:ext cx="280987" cy="280988"/>
        </p:xfrm>
        <a:graphic>
          <a:graphicData uri="http://schemas.openxmlformats.org/presentationml/2006/ole">
            <p:oleObj spid="_x0000_s40980" name="Формула" r:id="rId19" imgW="139680" imgH="139680" progId="Equation.3">
              <p:embed/>
            </p:oleObj>
          </a:graphicData>
        </a:graphic>
      </p:graphicFrame>
      <p:graphicFrame>
        <p:nvGraphicFramePr>
          <p:cNvPr id="14" name="Object 22"/>
          <p:cNvGraphicFramePr>
            <a:graphicFrameLocks noChangeAspect="1"/>
          </p:cNvGraphicFramePr>
          <p:nvPr/>
        </p:nvGraphicFramePr>
        <p:xfrm>
          <a:off x="5357813" y="2722563"/>
          <a:ext cx="280987" cy="282575"/>
        </p:xfrm>
        <a:graphic>
          <a:graphicData uri="http://schemas.openxmlformats.org/presentationml/2006/ole">
            <p:oleObj spid="_x0000_s40981" name="Формула" r:id="rId20" imgW="139680" imgH="139680" progId="Equation.3">
              <p:embed/>
            </p:oleObj>
          </a:graphicData>
        </a:graphic>
      </p:graphicFrame>
      <p:graphicFrame>
        <p:nvGraphicFramePr>
          <p:cNvPr id="15" name="Object 23"/>
          <p:cNvGraphicFramePr>
            <a:graphicFrameLocks noChangeAspect="1"/>
          </p:cNvGraphicFramePr>
          <p:nvPr/>
        </p:nvGraphicFramePr>
        <p:xfrm>
          <a:off x="6572250" y="2786063"/>
          <a:ext cx="280988" cy="153987"/>
        </p:xfrm>
        <a:graphic>
          <a:graphicData uri="http://schemas.openxmlformats.org/presentationml/2006/ole">
            <p:oleObj spid="_x0000_s40982" name="Формула" r:id="rId21" imgW="139680" imgH="75960" progId="Equation.3">
              <p:embed/>
            </p:oleObj>
          </a:graphicData>
        </a:graphic>
      </p:graphicFrame>
      <p:graphicFrame>
        <p:nvGraphicFramePr>
          <p:cNvPr id="16" name="Object 24"/>
          <p:cNvGraphicFramePr>
            <a:graphicFrameLocks noChangeAspect="1"/>
          </p:cNvGraphicFramePr>
          <p:nvPr/>
        </p:nvGraphicFramePr>
        <p:xfrm>
          <a:off x="5357813" y="3071813"/>
          <a:ext cx="280987" cy="280987"/>
        </p:xfrm>
        <a:graphic>
          <a:graphicData uri="http://schemas.openxmlformats.org/presentationml/2006/ole">
            <p:oleObj spid="_x0000_s40983" name="Формула" r:id="rId22" imgW="139680" imgH="139680" progId="Equation.3">
              <p:embed/>
            </p:oleObj>
          </a:graphicData>
        </a:graphic>
      </p:graphicFrame>
      <p:graphicFrame>
        <p:nvGraphicFramePr>
          <p:cNvPr id="17" name="Object 25"/>
          <p:cNvGraphicFramePr>
            <a:graphicFrameLocks noChangeAspect="1"/>
          </p:cNvGraphicFramePr>
          <p:nvPr/>
        </p:nvGraphicFramePr>
        <p:xfrm>
          <a:off x="6572250" y="3071813"/>
          <a:ext cx="280988" cy="280987"/>
        </p:xfrm>
        <a:graphic>
          <a:graphicData uri="http://schemas.openxmlformats.org/presentationml/2006/ole">
            <p:oleObj spid="_x0000_s40984" name="Формула" r:id="rId23" imgW="139680" imgH="139680" progId="Equation.3">
              <p:embed/>
            </p:oleObj>
          </a:graphicData>
        </a:graphic>
      </p:graphicFrame>
      <p:graphicFrame>
        <p:nvGraphicFramePr>
          <p:cNvPr id="20" name="Object 26"/>
          <p:cNvGraphicFramePr>
            <a:graphicFrameLocks noChangeAspect="1"/>
          </p:cNvGraphicFramePr>
          <p:nvPr/>
        </p:nvGraphicFramePr>
        <p:xfrm>
          <a:off x="6572250" y="2357438"/>
          <a:ext cx="280988" cy="280987"/>
        </p:xfrm>
        <a:graphic>
          <a:graphicData uri="http://schemas.openxmlformats.org/presentationml/2006/ole">
            <p:oleObj spid="_x0000_s40985" name="Формула" r:id="rId24" imgW="139680" imgH="139680" progId="Equation.3">
              <p:embed/>
            </p:oleObj>
          </a:graphicData>
        </a:graphic>
      </p:graphicFrame>
      <p:sp>
        <p:nvSpPr>
          <p:cNvPr id="41048" name="Прямоугольник 35"/>
          <p:cNvSpPr>
            <a:spLocks noChangeArrowheads="1"/>
          </p:cNvSpPr>
          <p:nvPr/>
        </p:nvSpPr>
        <p:spPr bwMode="auto">
          <a:xfrm>
            <a:off x="785813" y="428625"/>
            <a:ext cx="421481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Метод интервалов.</a:t>
            </a:r>
            <a:endParaRPr lang="ru-RU" sz="26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1049" name="Прямоугольник 36"/>
          <p:cNvSpPr>
            <a:spLocks noChangeArrowheads="1"/>
          </p:cNvSpPr>
          <p:nvPr/>
        </p:nvSpPr>
        <p:spPr bwMode="auto">
          <a:xfrm>
            <a:off x="214313" y="1143000"/>
            <a:ext cx="138747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Пример 6.</a:t>
            </a:r>
            <a:endParaRPr lang="ru-RU" sz="2100">
              <a:latin typeface="Calibri" pitchFamily="34" charset="0"/>
            </a:endParaRPr>
          </a:p>
        </p:txBody>
      </p:sp>
      <p:graphicFrame>
        <p:nvGraphicFramePr>
          <p:cNvPr id="47" name="Object 38"/>
          <p:cNvGraphicFramePr>
            <a:graphicFrameLocks noChangeAspect="1"/>
          </p:cNvGraphicFramePr>
          <p:nvPr/>
        </p:nvGraphicFramePr>
        <p:xfrm>
          <a:off x="714375" y="4929188"/>
          <a:ext cx="2701925" cy="349250"/>
        </p:xfrm>
        <a:graphic>
          <a:graphicData uri="http://schemas.openxmlformats.org/presentationml/2006/ole">
            <p:oleObj spid="_x0000_s40998" name="Формула" r:id="rId25" imgW="1574640" imgH="203040" progId="Equation.3">
              <p:embed/>
            </p:oleObj>
          </a:graphicData>
        </a:graphic>
      </p:graphicFrame>
      <p:graphicFrame>
        <p:nvGraphicFramePr>
          <p:cNvPr id="48" name="Object 27"/>
          <p:cNvGraphicFramePr>
            <a:graphicFrameLocks noChangeAspect="1"/>
          </p:cNvGraphicFramePr>
          <p:nvPr/>
        </p:nvGraphicFramePr>
        <p:xfrm>
          <a:off x="3857625" y="4929188"/>
          <a:ext cx="757238" cy="287337"/>
        </p:xfrm>
        <a:graphic>
          <a:graphicData uri="http://schemas.openxmlformats.org/presentationml/2006/ole">
            <p:oleObj spid="_x0000_s40999" name="Формула" r:id="rId26" imgW="469800" imgH="177480" progId="Equation.3">
              <p:embed/>
            </p:oleObj>
          </a:graphicData>
        </a:graphic>
      </p:graphicFrame>
      <p:graphicFrame>
        <p:nvGraphicFramePr>
          <p:cNvPr id="49" name="Object 28"/>
          <p:cNvGraphicFramePr>
            <a:graphicFrameLocks noChangeAspect="1"/>
          </p:cNvGraphicFramePr>
          <p:nvPr/>
        </p:nvGraphicFramePr>
        <p:xfrm>
          <a:off x="785813" y="4500563"/>
          <a:ext cx="1023937" cy="323850"/>
        </p:xfrm>
        <a:graphic>
          <a:graphicData uri="http://schemas.openxmlformats.org/presentationml/2006/ole">
            <p:oleObj spid="_x0000_s41000" name="Формула" r:id="rId27" imgW="647640" imgH="203040" progId="Equation.3">
              <p:embed/>
            </p:oleObj>
          </a:graphicData>
        </a:graphic>
      </p:graphicFrame>
      <p:sp>
        <p:nvSpPr>
          <p:cNvPr id="50" name="Прямоугольник 49"/>
          <p:cNvSpPr>
            <a:spLocks noChangeArrowheads="1"/>
          </p:cNvSpPr>
          <p:nvPr/>
        </p:nvSpPr>
        <p:spPr bwMode="auto">
          <a:xfrm>
            <a:off x="500063" y="4000500"/>
            <a:ext cx="12541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 случай.</a:t>
            </a:r>
            <a:endParaRPr lang="ru-RU" sz="2100">
              <a:latin typeface="Calibri" pitchFamily="34" charset="0"/>
            </a:endParaRPr>
          </a:p>
        </p:txBody>
      </p:sp>
      <p:graphicFrame>
        <p:nvGraphicFramePr>
          <p:cNvPr id="51" name="Object 41"/>
          <p:cNvGraphicFramePr>
            <a:graphicFrameLocks noChangeAspect="1"/>
          </p:cNvGraphicFramePr>
          <p:nvPr/>
        </p:nvGraphicFramePr>
        <p:xfrm>
          <a:off x="571500" y="4464050"/>
          <a:ext cx="328613" cy="857250"/>
        </p:xfrm>
        <a:graphic>
          <a:graphicData uri="http://schemas.openxmlformats.org/presentationml/2006/ole">
            <p:oleObj spid="_x0000_s41001" name="Формула" r:id="rId28" imgW="203040" imgH="457200" progId="Equation.3">
              <p:embed/>
            </p:oleObj>
          </a:graphicData>
        </a:graphic>
      </p:graphicFrame>
      <p:graphicFrame>
        <p:nvGraphicFramePr>
          <p:cNvPr id="52" name="Object 42"/>
          <p:cNvGraphicFramePr>
            <a:graphicFrameLocks noChangeAspect="1"/>
          </p:cNvGraphicFramePr>
          <p:nvPr/>
        </p:nvGraphicFramePr>
        <p:xfrm>
          <a:off x="3635375" y="4392613"/>
          <a:ext cx="328613" cy="893762"/>
        </p:xfrm>
        <a:graphic>
          <a:graphicData uri="http://schemas.openxmlformats.org/presentationml/2006/ole">
            <p:oleObj spid="_x0000_s41002" name="Формула" r:id="rId29" imgW="203040" imgH="457200" progId="Equation.3">
              <p:embed/>
            </p:oleObj>
          </a:graphicData>
        </a:graphic>
      </p:graphicFrame>
      <p:sp>
        <p:nvSpPr>
          <p:cNvPr id="53" name="Полилиния 52"/>
          <p:cNvSpPr/>
          <p:nvPr/>
        </p:nvSpPr>
        <p:spPr>
          <a:xfrm flipH="1">
            <a:off x="6286500" y="4786313"/>
            <a:ext cx="2286000" cy="254000"/>
          </a:xfrm>
          <a:custGeom>
            <a:avLst/>
            <a:gdLst>
              <a:gd name="connsiteX0" fmla="*/ 0 w 762000"/>
              <a:gd name="connsiteY0" fmla="*/ 0 h 289560"/>
              <a:gd name="connsiteX1" fmla="*/ 762000 w 762000"/>
              <a:gd name="connsiteY1" fmla="*/ 0 h 289560"/>
              <a:gd name="connsiteX2" fmla="*/ 762000 w 762000"/>
              <a:gd name="connsiteY2" fmla="*/ 289560 h 28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289560">
                <a:moveTo>
                  <a:pt x="0" y="0"/>
                </a:moveTo>
                <a:lnTo>
                  <a:pt x="762000" y="0"/>
                </a:lnTo>
                <a:lnTo>
                  <a:pt x="762000" y="28956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4" name="Прямая со стрелкой 53"/>
          <p:cNvCxnSpPr/>
          <p:nvPr/>
        </p:nvCxnSpPr>
        <p:spPr>
          <a:xfrm>
            <a:off x="5715000" y="5075238"/>
            <a:ext cx="2928938" cy="1587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Овал 55"/>
          <p:cNvSpPr>
            <a:spLocks noChangeAspect="1"/>
          </p:cNvSpPr>
          <p:nvPr/>
        </p:nvSpPr>
        <p:spPr>
          <a:xfrm>
            <a:off x="6227763" y="5000625"/>
            <a:ext cx="106362" cy="107950"/>
          </a:xfrm>
          <a:prstGeom prst="ellipse">
            <a:avLst/>
          </a:prstGeom>
          <a:solidFill>
            <a:srgbClr val="7030A0"/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57" name="Object 43"/>
          <p:cNvGraphicFramePr>
            <a:graphicFrameLocks noChangeAspect="1"/>
          </p:cNvGraphicFramePr>
          <p:nvPr/>
        </p:nvGraphicFramePr>
        <p:xfrm>
          <a:off x="6072188" y="5111750"/>
          <a:ext cx="284162" cy="244475"/>
        </p:xfrm>
        <a:graphic>
          <a:graphicData uri="http://schemas.openxmlformats.org/presentationml/2006/ole">
            <p:oleObj spid="_x0000_s41003" name="Формула" r:id="rId30" imgW="241200" imgH="177480" progId="Equation.3">
              <p:embed/>
            </p:oleObj>
          </a:graphicData>
        </a:graphic>
      </p:graphicFrame>
      <p:sp>
        <p:nvSpPr>
          <p:cNvPr id="59" name="Овал 58"/>
          <p:cNvSpPr>
            <a:spLocks noChangeAspect="1"/>
          </p:cNvSpPr>
          <p:nvPr/>
        </p:nvSpPr>
        <p:spPr>
          <a:xfrm>
            <a:off x="7380288" y="5003800"/>
            <a:ext cx="104775" cy="107950"/>
          </a:xfrm>
          <a:prstGeom prst="ellipse">
            <a:avLst/>
          </a:prstGeom>
          <a:solidFill>
            <a:srgbClr val="7030A0"/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60" name="Object 45"/>
          <p:cNvGraphicFramePr>
            <a:graphicFrameLocks noChangeAspect="1"/>
          </p:cNvGraphicFramePr>
          <p:nvPr/>
        </p:nvGraphicFramePr>
        <p:xfrm>
          <a:off x="7358063" y="5143500"/>
          <a:ext cx="149225" cy="244475"/>
        </p:xfrm>
        <a:graphic>
          <a:graphicData uri="http://schemas.openxmlformats.org/presentationml/2006/ole">
            <p:oleObj spid="_x0000_s41005" name="Формула" r:id="rId31" imgW="126720" imgH="177480" progId="Equation.3">
              <p:embed/>
            </p:oleObj>
          </a:graphicData>
        </a:graphic>
      </p:graphicFrame>
      <p:graphicFrame>
        <p:nvGraphicFramePr>
          <p:cNvPr id="61" name="Object 46"/>
          <p:cNvGraphicFramePr>
            <a:graphicFrameLocks noChangeAspect="1"/>
          </p:cNvGraphicFramePr>
          <p:nvPr/>
        </p:nvGraphicFramePr>
        <p:xfrm>
          <a:off x="6043613" y="5786438"/>
          <a:ext cx="1223962" cy="323850"/>
        </p:xfrm>
        <a:graphic>
          <a:graphicData uri="http://schemas.openxmlformats.org/presentationml/2006/ole">
            <p:oleObj spid="_x0000_s41006" name="Формула" r:id="rId32" imgW="774360" imgH="203040" progId="Equation.3">
              <p:embed/>
            </p:oleObj>
          </a:graphicData>
        </a:graphic>
      </p:graphicFrame>
      <p:graphicFrame>
        <p:nvGraphicFramePr>
          <p:cNvPr id="62" name="Object 47"/>
          <p:cNvGraphicFramePr>
            <a:graphicFrameLocks noChangeAspect="1"/>
          </p:cNvGraphicFramePr>
          <p:nvPr/>
        </p:nvGraphicFramePr>
        <p:xfrm>
          <a:off x="3779838" y="4464050"/>
          <a:ext cx="1223962" cy="323850"/>
        </p:xfrm>
        <a:graphic>
          <a:graphicData uri="http://schemas.openxmlformats.org/presentationml/2006/ole">
            <p:oleObj spid="_x0000_s41007" name="Формула" r:id="rId33" imgW="774360" imgH="203040" progId="Equation.3">
              <p:embed/>
            </p:oleObj>
          </a:graphicData>
        </a:graphic>
      </p:graphicFrame>
      <p:graphicFrame>
        <p:nvGraphicFramePr>
          <p:cNvPr id="12" name="Object 12"/>
          <p:cNvGraphicFramePr>
            <a:graphicFrameLocks noChangeAspect="1"/>
          </p:cNvGraphicFramePr>
          <p:nvPr/>
        </p:nvGraphicFramePr>
        <p:xfrm>
          <a:off x="3859213" y="3429000"/>
          <a:ext cx="801687" cy="323850"/>
        </p:xfrm>
        <a:graphic>
          <a:graphicData uri="http://schemas.openxmlformats.org/presentationml/2006/ole">
            <p:oleObj spid="_x0000_s41008" name="Формула" r:id="rId34" imgW="507960" imgH="203040" progId="Equation.3">
              <p:embed/>
            </p:oleObj>
          </a:graphicData>
        </a:graphic>
      </p:graphicFrame>
      <p:graphicFrame>
        <p:nvGraphicFramePr>
          <p:cNvPr id="25" name="Object 13"/>
          <p:cNvGraphicFramePr>
            <a:graphicFrameLocks noChangeAspect="1"/>
          </p:cNvGraphicFramePr>
          <p:nvPr/>
        </p:nvGraphicFramePr>
        <p:xfrm>
          <a:off x="5145088" y="3429000"/>
          <a:ext cx="663575" cy="323850"/>
        </p:xfrm>
        <a:graphic>
          <a:graphicData uri="http://schemas.openxmlformats.org/presentationml/2006/ole">
            <p:oleObj spid="_x0000_s41009" name="Формула" r:id="rId35" imgW="419040" imgH="203040" progId="Equation.3">
              <p:embed/>
            </p:oleObj>
          </a:graphicData>
        </a:graphic>
      </p:graphicFrame>
      <p:sp>
        <p:nvSpPr>
          <p:cNvPr id="55" name="Управляющая кнопка: настраиваемая 54">
            <a:hlinkClick r:id="rId36" action="ppaction://hlinksldjump" highlightClick="1"/>
          </p:cNvPr>
          <p:cNvSpPr/>
          <p:nvPr/>
        </p:nvSpPr>
        <p:spPr>
          <a:xfrm>
            <a:off x="7643834" y="1285860"/>
            <a:ext cx="1357322" cy="285752"/>
          </a:xfrm>
          <a:prstGeom prst="actionButtonBlank">
            <a:avLst/>
          </a:prstGeom>
          <a:solidFill>
            <a:srgbClr val="66FFFF"/>
          </a:solidFill>
          <a:ln>
            <a:solidFill>
              <a:schemeClr val="accent1">
                <a:shade val="50000"/>
                <a:alpha val="32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Алгоритм</a:t>
            </a:r>
            <a:endParaRPr lang="ru-RU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6" grpId="0" animBg="1"/>
      <p:bldP spid="5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Полилиния 83"/>
          <p:cNvSpPr/>
          <p:nvPr/>
        </p:nvSpPr>
        <p:spPr>
          <a:xfrm>
            <a:off x="7429500" y="2571750"/>
            <a:ext cx="857250" cy="285750"/>
          </a:xfrm>
          <a:custGeom>
            <a:avLst/>
            <a:gdLst>
              <a:gd name="connsiteX0" fmla="*/ 0 w 1977390"/>
              <a:gd name="connsiteY0" fmla="*/ 0 h 358140"/>
              <a:gd name="connsiteX1" fmla="*/ 1977390 w 1977390"/>
              <a:gd name="connsiteY1" fmla="*/ 0 h 358140"/>
              <a:gd name="connsiteX2" fmla="*/ 1977390 w 1977390"/>
              <a:gd name="connsiteY2" fmla="*/ 358140 h 358140"/>
              <a:gd name="connsiteX3" fmla="*/ 11430 w 1977390"/>
              <a:gd name="connsiteY3" fmla="*/ 358140 h 358140"/>
              <a:gd name="connsiteX4" fmla="*/ 0 w 1977390"/>
              <a:gd name="connsiteY4" fmla="*/ 0 h 35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7390" h="358140">
                <a:moveTo>
                  <a:pt x="0" y="0"/>
                </a:moveTo>
                <a:lnTo>
                  <a:pt x="1977390" y="0"/>
                </a:lnTo>
                <a:lnTo>
                  <a:pt x="1977390" y="358140"/>
                </a:lnTo>
                <a:lnTo>
                  <a:pt x="11430" y="358140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3" name="Полилиния 82"/>
          <p:cNvSpPr/>
          <p:nvPr/>
        </p:nvSpPr>
        <p:spPr>
          <a:xfrm>
            <a:off x="6500813" y="2571750"/>
            <a:ext cx="928687" cy="285750"/>
          </a:xfrm>
          <a:custGeom>
            <a:avLst/>
            <a:gdLst>
              <a:gd name="connsiteX0" fmla="*/ 0 w 1977390"/>
              <a:gd name="connsiteY0" fmla="*/ 0 h 358140"/>
              <a:gd name="connsiteX1" fmla="*/ 1977390 w 1977390"/>
              <a:gd name="connsiteY1" fmla="*/ 0 h 358140"/>
              <a:gd name="connsiteX2" fmla="*/ 1977390 w 1977390"/>
              <a:gd name="connsiteY2" fmla="*/ 358140 h 358140"/>
              <a:gd name="connsiteX3" fmla="*/ 11430 w 1977390"/>
              <a:gd name="connsiteY3" fmla="*/ 358140 h 358140"/>
              <a:gd name="connsiteX4" fmla="*/ 0 w 1977390"/>
              <a:gd name="connsiteY4" fmla="*/ 0 h 35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7390" h="358140">
                <a:moveTo>
                  <a:pt x="0" y="0"/>
                </a:moveTo>
                <a:lnTo>
                  <a:pt x="1977390" y="0"/>
                </a:lnTo>
                <a:lnTo>
                  <a:pt x="1977390" y="358140"/>
                </a:lnTo>
                <a:lnTo>
                  <a:pt x="11430" y="358140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" name="Полилиния 81"/>
          <p:cNvSpPr/>
          <p:nvPr/>
        </p:nvSpPr>
        <p:spPr>
          <a:xfrm>
            <a:off x="5643563" y="2571750"/>
            <a:ext cx="863600" cy="285750"/>
          </a:xfrm>
          <a:custGeom>
            <a:avLst/>
            <a:gdLst>
              <a:gd name="connsiteX0" fmla="*/ 0 w 1977390"/>
              <a:gd name="connsiteY0" fmla="*/ 0 h 358140"/>
              <a:gd name="connsiteX1" fmla="*/ 1977390 w 1977390"/>
              <a:gd name="connsiteY1" fmla="*/ 0 h 358140"/>
              <a:gd name="connsiteX2" fmla="*/ 1977390 w 1977390"/>
              <a:gd name="connsiteY2" fmla="*/ 358140 h 358140"/>
              <a:gd name="connsiteX3" fmla="*/ 11430 w 1977390"/>
              <a:gd name="connsiteY3" fmla="*/ 358140 h 358140"/>
              <a:gd name="connsiteX4" fmla="*/ 0 w 1977390"/>
              <a:gd name="connsiteY4" fmla="*/ 0 h 35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7390" h="358140">
                <a:moveTo>
                  <a:pt x="0" y="0"/>
                </a:moveTo>
                <a:lnTo>
                  <a:pt x="1977390" y="0"/>
                </a:lnTo>
                <a:lnTo>
                  <a:pt x="1977390" y="358140"/>
                </a:lnTo>
                <a:lnTo>
                  <a:pt x="11430" y="358140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9" name="Полилиния 78"/>
          <p:cNvSpPr/>
          <p:nvPr/>
        </p:nvSpPr>
        <p:spPr>
          <a:xfrm>
            <a:off x="6497638" y="2555875"/>
            <a:ext cx="917575" cy="323850"/>
          </a:xfrm>
          <a:custGeom>
            <a:avLst/>
            <a:gdLst>
              <a:gd name="connsiteX0" fmla="*/ 0 w 1638300"/>
              <a:gd name="connsiteY0" fmla="*/ 373380 h 396240"/>
              <a:gd name="connsiteX1" fmla="*/ 0 w 1638300"/>
              <a:gd name="connsiteY1" fmla="*/ 0 h 396240"/>
              <a:gd name="connsiteX2" fmla="*/ 1638300 w 1638300"/>
              <a:gd name="connsiteY2" fmla="*/ 0 h 396240"/>
              <a:gd name="connsiteX3" fmla="*/ 1638300 w 1638300"/>
              <a:gd name="connsiteY3" fmla="*/ 396240 h 39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8300" h="396240">
                <a:moveTo>
                  <a:pt x="0" y="373380"/>
                </a:moveTo>
                <a:lnTo>
                  <a:pt x="0" y="0"/>
                </a:lnTo>
                <a:lnTo>
                  <a:pt x="1638300" y="0"/>
                </a:lnTo>
                <a:lnTo>
                  <a:pt x="1638300" y="39624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034" name="Дата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9C121D7-79B0-4B09-915A-A432954DF715}" type="datetime1">
              <a:rPr lang="ru-RU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27.10.2014</a:t>
            </a:fld>
            <a:endParaRPr lang="ru-RU" smtClean="0">
              <a:solidFill>
                <a:srgbClr val="898989"/>
              </a:solidFill>
            </a:endParaRPr>
          </a:p>
        </p:txBody>
      </p:sp>
      <p:sp>
        <p:nvSpPr>
          <p:cNvPr id="42035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F408295-929F-479E-B366-47D2DEE25F8B}" type="slidenum">
              <a:rPr lang="ru-RU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 smtClean="0">
              <a:solidFill>
                <a:srgbClr val="898989"/>
              </a:solidFill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714500" y="1143000"/>
          <a:ext cx="2098675" cy="447675"/>
        </p:xfrm>
        <a:graphic>
          <a:graphicData uri="http://schemas.openxmlformats.org/presentationml/2006/ole">
            <p:oleObj spid="_x0000_s41986" name="Формула" r:id="rId3" imgW="1193760" imgH="253800" progId="Equation.3">
              <p:embed/>
            </p:oleObj>
          </a:graphicData>
        </a:graphic>
      </p:graphicFrame>
      <p:sp>
        <p:nvSpPr>
          <p:cNvPr id="42036" name="Прямоугольник 35"/>
          <p:cNvSpPr>
            <a:spLocks noChangeArrowheads="1"/>
          </p:cNvSpPr>
          <p:nvPr/>
        </p:nvSpPr>
        <p:spPr bwMode="auto">
          <a:xfrm>
            <a:off x="785813" y="428625"/>
            <a:ext cx="421481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Метод интервалов.</a:t>
            </a:r>
            <a:endParaRPr lang="ru-RU" sz="26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2037" name="Прямоугольник 36"/>
          <p:cNvSpPr>
            <a:spLocks noChangeArrowheads="1"/>
          </p:cNvSpPr>
          <p:nvPr/>
        </p:nvSpPr>
        <p:spPr bwMode="auto">
          <a:xfrm>
            <a:off x="214313" y="1143000"/>
            <a:ext cx="138747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Пример 6.</a:t>
            </a:r>
            <a:endParaRPr lang="ru-RU" sz="2100">
              <a:latin typeface="Calibri" pitchFamily="34" charset="0"/>
            </a:endParaRPr>
          </a:p>
        </p:txBody>
      </p:sp>
      <p:graphicFrame>
        <p:nvGraphicFramePr>
          <p:cNvPr id="61" name="Object 33"/>
          <p:cNvGraphicFramePr>
            <a:graphicFrameLocks noChangeAspect="1"/>
          </p:cNvGraphicFramePr>
          <p:nvPr/>
        </p:nvGraphicFramePr>
        <p:xfrm>
          <a:off x="857250" y="3132138"/>
          <a:ext cx="1223963" cy="323850"/>
        </p:xfrm>
        <a:graphic>
          <a:graphicData uri="http://schemas.openxmlformats.org/presentationml/2006/ole">
            <p:oleObj spid="_x0000_s42017" name="Формула" r:id="rId4" imgW="774360" imgH="203040" progId="Equation.3">
              <p:embed/>
            </p:oleObj>
          </a:graphicData>
        </a:graphic>
      </p:graphicFrame>
      <p:graphicFrame>
        <p:nvGraphicFramePr>
          <p:cNvPr id="23" name="Object 35"/>
          <p:cNvGraphicFramePr>
            <a:graphicFrameLocks noChangeAspect="1"/>
          </p:cNvGraphicFramePr>
          <p:nvPr/>
        </p:nvGraphicFramePr>
        <p:xfrm>
          <a:off x="847725" y="2735263"/>
          <a:ext cx="1042988" cy="323850"/>
        </p:xfrm>
        <a:graphic>
          <a:graphicData uri="http://schemas.openxmlformats.org/presentationml/2006/ole">
            <p:oleObj spid="_x0000_s42019" name="Формула" r:id="rId5" imgW="660240" imgH="203040" progId="Equation.3">
              <p:embed/>
            </p:oleObj>
          </a:graphicData>
        </a:graphic>
      </p:graphicFrame>
      <p:graphicFrame>
        <p:nvGraphicFramePr>
          <p:cNvPr id="13" name="Object 37"/>
          <p:cNvGraphicFramePr>
            <a:graphicFrameLocks noChangeAspect="1"/>
          </p:cNvGraphicFramePr>
          <p:nvPr/>
        </p:nvGraphicFramePr>
        <p:xfrm>
          <a:off x="857250" y="2016125"/>
          <a:ext cx="1365250" cy="323850"/>
        </p:xfrm>
        <a:graphic>
          <a:graphicData uri="http://schemas.openxmlformats.org/presentationml/2006/ole">
            <p:oleObj spid="_x0000_s42021" name="Формула" r:id="rId6" imgW="863280" imgH="203040" progId="Equation.3">
              <p:embed/>
            </p:oleObj>
          </a:graphicData>
        </a:graphic>
      </p:graphicFrame>
      <p:graphicFrame>
        <p:nvGraphicFramePr>
          <p:cNvPr id="21" name="Object 38"/>
          <p:cNvGraphicFramePr>
            <a:graphicFrameLocks noChangeAspect="1"/>
          </p:cNvGraphicFramePr>
          <p:nvPr/>
        </p:nvGraphicFramePr>
        <p:xfrm>
          <a:off x="785813" y="2000250"/>
          <a:ext cx="280987" cy="1457325"/>
        </p:xfrm>
        <a:graphic>
          <a:graphicData uri="http://schemas.openxmlformats.org/presentationml/2006/ole">
            <p:oleObj spid="_x0000_s42022" name="Формула" r:id="rId7" imgW="177480" imgH="914400" progId="Equation.3">
              <p:embed/>
            </p:oleObj>
          </a:graphicData>
        </a:graphic>
      </p:graphicFrame>
      <p:sp>
        <p:nvSpPr>
          <p:cNvPr id="55" name="Полилиния 54"/>
          <p:cNvSpPr/>
          <p:nvPr/>
        </p:nvSpPr>
        <p:spPr>
          <a:xfrm>
            <a:off x="2643188" y="2571750"/>
            <a:ext cx="1077912" cy="285750"/>
          </a:xfrm>
          <a:custGeom>
            <a:avLst/>
            <a:gdLst>
              <a:gd name="connsiteX0" fmla="*/ 0 w 1977390"/>
              <a:gd name="connsiteY0" fmla="*/ 0 h 358140"/>
              <a:gd name="connsiteX1" fmla="*/ 1977390 w 1977390"/>
              <a:gd name="connsiteY1" fmla="*/ 0 h 358140"/>
              <a:gd name="connsiteX2" fmla="*/ 1977390 w 1977390"/>
              <a:gd name="connsiteY2" fmla="*/ 358140 h 358140"/>
              <a:gd name="connsiteX3" fmla="*/ 11430 w 1977390"/>
              <a:gd name="connsiteY3" fmla="*/ 358140 h 358140"/>
              <a:gd name="connsiteX4" fmla="*/ 0 w 1977390"/>
              <a:gd name="connsiteY4" fmla="*/ 0 h 35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7390" h="358140">
                <a:moveTo>
                  <a:pt x="0" y="0"/>
                </a:moveTo>
                <a:lnTo>
                  <a:pt x="1977390" y="0"/>
                </a:lnTo>
                <a:lnTo>
                  <a:pt x="1977390" y="358140"/>
                </a:lnTo>
                <a:lnTo>
                  <a:pt x="11430" y="358140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Полилиния 57"/>
          <p:cNvSpPr/>
          <p:nvPr/>
        </p:nvSpPr>
        <p:spPr>
          <a:xfrm>
            <a:off x="5651500" y="2555875"/>
            <a:ext cx="854075" cy="323850"/>
          </a:xfrm>
          <a:custGeom>
            <a:avLst/>
            <a:gdLst>
              <a:gd name="connsiteX0" fmla="*/ 0 w 1638300"/>
              <a:gd name="connsiteY0" fmla="*/ 373380 h 396240"/>
              <a:gd name="connsiteX1" fmla="*/ 0 w 1638300"/>
              <a:gd name="connsiteY1" fmla="*/ 0 h 396240"/>
              <a:gd name="connsiteX2" fmla="*/ 1638300 w 1638300"/>
              <a:gd name="connsiteY2" fmla="*/ 0 h 396240"/>
              <a:gd name="connsiteX3" fmla="*/ 1638300 w 1638300"/>
              <a:gd name="connsiteY3" fmla="*/ 396240 h 39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8300" h="396240">
                <a:moveTo>
                  <a:pt x="0" y="373380"/>
                </a:moveTo>
                <a:lnTo>
                  <a:pt x="0" y="0"/>
                </a:lnTo>
                <a:lnTo>
                  <a:pt x="1638300" y="0"/>
                </a:lnTo>
                <a:lnTo>
                  <a:pt x="1638300" y="39624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Полилиния 63"/>
          <p:cNvSpPr/>
          <p:nvPr/>
        </p:nvSpPr>
        <p:spPr>
          <a:xfrm>
            <a:off x="2643188" y="2559050"/>
            <a:ext cx="1082675" cy="255588"/>
          </a:xfrm>
          <a:custGeom>
            <a:avLst/>
            <a:gdLst>
              <a:gd name="connsiteX0" fmla="*/ 0 w 762000"/>
              <a:gd name="connsiteY0" fmla="*/ 0 h 289560"/>
              <a:gd name="connsiteX1" fmla="*/ 762000 w 762000"/>
              <a:gd name="connsiteY1" fmla="*/ 0 h 289560"/>
              <a:gd name="connsiteX2" fmla="*/ 762000 w 762000"/>
              <a:gd name="connsiteY2" fmla="*/ 289560 h 28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289560">
                <a:moveTo>
                  <a:pt x="0" y="0"/>
                </a:moveTo>
                <a:lnTo>
                  <a:pt x="762000" y="0"/>
                </a:lnTo>
                <a:lnTo>
                  <a:pt x="762000" y="28956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65" name="Прямая со стрелкой 64"/>
          <p:cNvCxnSpPr/>
          <p:nvPr/>
        </p:nvCxnSpPr>
        <p:spPr>
          <a:xfrm>
            <a:off x="2643188" y="2857500"/>
            <a:ext cx="5786437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Овал 65"/>
          <p:cNvSpPr>
            <a:spLocks noChangeAspect="1"/>
          </p:cNvSpPr>
          <p:nvPr/>
        </p:nvSpPr>
        <p:spPr>
          <a:xfrm>
            <a:off x="5583238" y="2808288"/>
            <a:ext cx="106362" cy="107950"/>
          </a:xfrm>
          <a:prstGeom prst="ellipse">
            <a:avLst/>
          </a:prstGeom>
          <a:solidFill>
            <a:srgbClr val="7030A0"/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7" name="Овал 66"/>
          <p:cNvSpPr>
            <a:spLocks noChangeAspect="1"/>
          </p:cNvSpPr>
          <p:nvPr/>
        </p:nvSpPr>
        <p:spPr>
          <a:xfrm>
            <a:off x="3675063" y="2808288"/>
            <a:ext cx="106362" cy="107950"/>
          </a:xfrm>
          <a:prstGeom prst="ellipse">
            <a:avLst/>
          </a:prstGeom>
          <a:solidFill>
            <a:srgbClr val="7030A0"/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68" name="Object 39"/>
          <p:cNvGraphicFramePr>
            <a:graphicFrameLocks noChangeAspect="1"/>
          </p:cNvGraphicFramePr>
          <p:nvPr/>
        </p:nvGraphicFramePr>
        <p:xfrm>
          <a:off x="3530600" y="2916238"/>
          <a:ext cx="284163" cy="244475"/>
        </p:xfrm>
        <a:graphic>
          <a:graphicData uri="http://schemas.openxmlformats.org/presentationml/2006/ole">
            <p:oleObj spid="_x0000_s42023" name="Формула" r:id="rId8" imgW="241200" imgH="177480" progId="Equation.3">
              <p:embed/>
            </p:oleObj>
          </a:graphicData>
        </a:graphic>
      </p:graphicFrame>
      <p:graphicFrame>
        <p:nvGraphicFramePr>
          <p:cNvPr id="71" name="Object 41"/>
          <p:cNvGraphicFramePr>
            <a:graphicFrameLocks noChangeAspect="1"/>
          </p:cNvGraphicFramePr>
          <p:nvPr/>
        </p:nvGraphicFramePr>
        <p:xfrm>
          <a:off x="6429375" y="2916238"/>
          <a:ext cx="149225" cy="244475"/>
        </p:xfrm>
        <a:graphic>
          <a:graphicData uri="http://schemas.openxmlformats.org/presentationml/2006/ole">
            <p:oleObj spid="_x0000_s42025" name="Формула" r:id="rId9" imgW="126720" imgH="177480" progId="Equation.3">
              <p:embed/>
            </p:oleObj>
          </a:graphicData>
        </a:graphic>
      </p:graphicFrame>
      <p:graphicFrame>
        <p:nvGraphicFramePr>
          <p:cNvPr id="22" name="Object 42"/>
          <p:cNvGraphicFramePr>
            <a:graphicFrameLocks noChangeAspect="1"/>
          </p:cNvGraphicFramePr>
          <p:nvPr/>
        </p:nvGraphicFramePr>
        <p:xfrm>
          <a:off x="5438775" y="2916238"/>
          <a:ext cx="284163" cy="227012"/>
        </p:xfrm>
        <a:graphic>
          <a:graphicData uri="http://schemas.openxmlformats.org/presentationml/2006/ole">
            <p:oleObj spid="_x0000_s42026" name="Формула" r:id="rId10" imgW="241200" imgH="164880" progId="Equation.3">
              <p:embed/>
            </p:oleObj>
          </a:graphicData>
        </a:graphic>
      </p:graphicFrame>
      <p:sp>
        <p:nvSpPr>
          <p:cNvPr id="74" name="Овал 73"/>
          <p:cNvSpPr>
            <a:spLocks noChangeAspect="1"/>
          </p:cNvSpPr>
          <p:nvPr/>
        </p:nvSpPr>
        <p:spPr>
          <a:xfrm>
            <a:off x="6446838" y="2808288"/>
            <a:ext cx="106362" cy="107950"/>
          </a:xfrm>
          <a:prstGeom prst="ellipse">
            <a:avLst/>
          </a:prstGeom>
          <a:solidFill>
            <a:schemeClr val="bg1"/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27" name="Object 43"/>
          <p:cNvGraphicFramePr>
            <a:graphicFrameLocks noChangeAspect="1"/>
          </p:cNvGraphicFramePr>
          <p:nvPr/>
        </p:nvGraphicFramePr>
        <p:xfrm>
          <a:off x="7358063" y="2916238"/>
          <a:ext cx="149225" cy="244475"/>
        </p:xfrm>
        <a:graphic>
          <a:graphicData uri="http://schemas.openxmlformats.org/presentationml/2006/ole">
            <p:oleObj spid="_x0000_s42027" name="Формула" r:id="rId11" imgW="126720" imgH="177480" progId="Equation.3">
              <p:embed/>
            </p:oleObj>
          </a:graphicData>
        </a:graphic>
      </p:graphicFrame>
      <p:sp>
        <p:nvSpPr>
          <p:cNvPr id="78" name="Полилиния 77"/>
          <p:cNvSpPr/>
          <p:nvPr/>
        </p:nvSpPr>
        <p:spPr>
          <a:xfrm flipH="1">
            <a:off x="7415213" y="2555875"/>
            <a:ext cx="871537" cy="254000"/>
          </a:xfrm>
          <a:custGeom>
            <a:avLst/>
            <a:gdLst>
              <a:gd name="connsiteX0" fmla="*/ 0 w 762000"/>
              <a:gd name="connsiteY0" fmla="*/ 0 h 289560"/>
              <a:gd name="connsiteX1" fmla="*/ 762000 w 762000"/>
              <a:gd name="connsiteY1" fmla="*/ 0 h 289560"/>
              <a:gd name="connsiteX2" fmla="*/ 762000 w 762000"/>
              <a:gd name="connsiteY2" fmla="*/ 289560 h 28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289560">
                <a:moveTo>
                  <a:pt x="0" y="0"/>
                </a:moveTo>
                <a:lnTo>
                  <a:pt x="762000" y="0"/>
                </a:lnTo>
                <a:lnTo>
                  <a:pt x="762000" y="28956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" name="Овал 80"/>
          <p:cNvSpPr>
            <a:spLocks noChangeAspect="1"/>
          </p:cNvSpPr>
          <p:nvPr/>
        </p:nvSpPr>
        <p:spPr>
          <a:xfrm>
            <a:off x="7358063" y="2808288"/>
            <a:ext cx="106362" cy="107950"/>
          </a:xfrm>
          <a:prstGeom prst="ellipse">
            <a:avLst/>
          </a:prstGeom>
          <a:solidFill>
            <a:schemeClr val="bg1"/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32" name="Object 44"/>
          <p:cNvGraphicFramePr>
            <a:graphicFrameLocks noChangeAspect="1"/>
          </p:cNvGraphicFramePr>
          <p:nvPr/>
        </p:nvGraphicFramePr>
        <p:xfrm>
          <a:off x="4000500" y="3286125"/>
          <a:ext cx="3332163" cy="342900"/>
        </p:xfrm>
        <a:graphic>
          <a:graphicData uri="http://schemas.openxmlformats.org/presentationml/2006/ole">
            <p:oleObj spid="_x0000_s42028" name="Формула" r:id="rId12" imgW="1981080" imgH="203040" progId="Equation.3">
              <p:embed/>
            </p:oleObj>
          </a:graphicData>
        </a:graphic>
      </p:graphicFrame>
      <p:graphicFrame>
        <p:nvGraphicFramePr>
          <p:cNvPr id="33" name="Object 45"/>
          <p:cNvGraphicFramePr>
            <a:graphicFrameLocks noChangeAspect="1"/>
          </p:cNvGraphicFramePr>
          <p:nvPr/>
        </p:nvGraphicFramePr>
        <p:xfrm>
          <a:off x="866775" y="2357438"/>
          <a:ext cx="1184275" cy="323850"/>
        </p:xfrm>
        <a:graphic>
          <a:graphicData uri="http://schemas.openxmlformats.org/presentationml/2006/ole">
            <p:oleObj spid="_x0000_s42029" name="Формула" r:id="rId13" imgW="749160" imgH="203040" progId="Equation.3">
              <p:embed/>
            </p:oleObj>
          </a:graphicData>
        </a:graphic>
      </p:graphicFrame>
      <p:sp>
        <p:nvSpPr>
          <p:cNvPr id="34" name="Управляющая кнопка: настраиваемая 33">
            <a:hlinkClick r:id="rId14" action="ppaction://hlinksldjump" highlightClick="1"/>
          </p:cNvPr>
          <p:cNvSpPr/>
          <p:nvPr/>
        </p:nvSpPr>
        <p:spPr>
          <a:xfrm>
            <a:off x="7643834" y="1285860"/>
            <a:ext cx="1357322" cy="285752"/>
          </a:xfrm>
          <a:prstGeom prst="actionButtonBlank">
            <a:avLst/>
          </a:prstGeom>
          <a:solidFill>
            <a:srgbClr val="66FFFF"/>
          </a:solidFill>
          <a:ln>
            <a:solidFill>
              <a:schemeClr val="accent1">
                <a:shade val="50000"/>
                <a:alpha val="32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Алгоритм</a:t>
            </a:r>
            <a:endParaRPr lang="ru-RU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42875" y="3643313"/>
            <a:ext cx="3143250" cy="85725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Решением неравенства является объединение решений всех случаев.</a:t>
            </a:r>
            <a:endParaRPr lang="ru-RU" dirty="0"/>
          </a:p>
        </p:txBody>
      </p:sp>
      <p:sp>
        <p:nvSpPr>
          <p:cNvPr id="70" name="Овал 69"/>
          <p:cNvSpPr>
            <a:spLocks noChangeAspect="1"/>
          </p:cNvSpPr>
          <p:nvPr/>
        </p:nvSpPr>
        <p:spPr>
          <a:xfrm>
            <a:off x="6443663" y="2808288"/>
            <a:ext cx="106362" cy="107950"/>
          </a:xfrm>
          <a:prstGeom prst="ellipse">
            <a:avLst/>
          </a:prstGeom>
          <a:solidFill>
            <a:srgbClr val="7030A0"/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5" name="Овал 74"/>
          <p:cNvSpPr>
            <a:spLocks noChangeAspect="1"/>
          </p:cNvSpPr>
          <p:nvPr/>
        </p:nvSpPr>
        <p:spPr>
          <a:xfrm>
            <a:off x="7343775" y="2808288"/>
            <a:ext cx="106363" cy="107950"/>
          </a:xfrm>
          <a:prstGeom prst="ellipse">
            <a:avLst/>
          </a:prstGeom>
          <a:solidFill>
            <a:srgbClr val="7030A0"/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74" grpId="0" animBg="1"/>
      <p:bldP spid="81" grpId="0" animBg="1"/>
      <p:bldP spid="35" grpId="0" animBg="1"/>
      <p:bldP spid="70" grpId="0" animBg="1"/>
      <p:bldP spid="7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785813" y="2143125"/>
          <a:ext cx="7286625" cy="14827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8963"/>
                <a:gridCol w="1268963"/>
                <a:gridCol w="1268963"/>
                <a:gridCol w="1268963"/>
                <a:gridCol w="1179242"/>
                <a:gridCol w="1031581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43096" name="Дата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FAE081D-625F-452E-8257-24B6B17BC54C}" type="datetime1">
              <a:rPr lang="ru-RU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27.10.2014</a:t>
            </a:fld>
            <a:endParaRPr lang="ru-RU" smtClean="0">
              <a:solidFill>
                <a:srgbClr val="898989"/>
              </a:solidFill>
            </a:endParaRPr>
          </a:p>
        </p:txBody>
      </p:sp>
      <p:sp>
        <p:nvSpPr>
          <p:cNvPr id="4309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7E28BF-FEE1-4989-99BA-A03E948A8AD2}" type="slidenum">
              <a:rPr lang="ru-RU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 smtClean="0">
              <a:solidFill>
                <a:srgbClr val="898989"/>
              </a:solidFill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571625" y="1116013"/>
          <a:ext cx="2924175" cy="492125"/>
        </p:xfrm>
        <a:graphic>
          <a:graphicData uri="http://schemas.openxmlformats.org/presentationml/2006/ole">
            <p:oleObj spid="_x0000_s43010" name="Формула" r:id="rId3" imgW="1663560" imgH="279360" progId="Equation.3">
              <p:embed/>
            </p:oleObj>
          </a:graphicData>
        </a:graphic>
      </p:graphicFrame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933450" y="2168525"/>
          <a:ext cx="1063625" cy="355600"/>
        </p:xfrm>
        <a:graphic>
          <a:graphicData uri="http://schemas.openxmlformats.org/presentationml/2006/ole">
            <p:oleObj spid="_x0000_s43011" name="Формула" r:id="rId4" imgW="609480" imgH="203040" progId="Equation.3">
              <p:embed/>
            </p:oleObj>
          </a:graphicData>
        </a:graphic>
      </p:graphicFrame>
      <p:sp>
        <p:nvSpPr>
          <p:cNvPr id="19" name="TextBox 5"/>
          <p:cNvSpPr txBox="1">
            <a:spLocks noChangeArrowheads="1"/>
          </p:cNvSpPr>
          <p:nvPr/>
        </p:nvSpPr>
        <p:spPr bwMode="auto">
          <a:xfrm>
            <a:off x="287338" y="1571625"/>
            <a:ext cx="412115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Нули подмодульных выражений:</a:t>
            </a: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288925" y="3636963"/>
            <a:ext cx="8215313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1143000" y="2559050"/>
          <a:ext cx="642938" cy="311150"/>
        </p:xfrm>
        <a:graphic>
          <a:graphicData uri="http://schemas.openxmlformats.org/presentationml/2006/ole">
            <p:oleObj spid="_x0000_s43012" name="Формула" r:id="rId5" imgW="368280" imgH="177480" progId="Equation.3">
              <p:embed/>
            </p:oleObj>
          </a:graphicData>
        </a:graphic>
      </p:graphicFrame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960438" y="2871788"/>
          <a:ext cx="1042987" cy="366712"/>
        </p:xfrm>
        <a:graphic>
          <a:graphicData uri="http://schemas.openxmlformats.org/presentationml/2006/ole">
            <p:oleObj spid="_x0000_s43013" name="Формула" r:id="rId6" imgW="583920" imgH="203040" progId="Equation.3">
              <p:embed/>
            </p:oleObj>
          </a:graphicData>
        </a:graphic>
      </p:graphicFrame>
      <p:graphicFrame>
        <p:nvGraphicFramePr>
          <p:cNvPr id="6" name="Object 7"/>
          <p:cNvGraphicFramePr>
            <a:graphicFrameLocks noChangeAspect="1"/>
          </p:cNvGraphicFramePr>
          <p:nvPr/>
        </p:nvGraphicFramePr>
        <p:xfrm>
          <a:off x="4286250" y="1620838"/>
          <a:ext cx="1527175" cy="330200"/>
        </p:xfrm>
        <a:graphic>
          <a:graphicData uri="http://schemas.openxmlformats.org/presentationml/2006/ole">
            <p:oleObj spid="_x0000_s43014" name="Формула" r:id="rId7" imgW="888840" imgH="190440" progId="Equation.3">
              <p:embed/>
            </p:oleObj>
          </a:graphicData>
        </a:graphic>
      </p:graphicFrame>
      <p:graphicFrame>
        <p:nvGraphicFramePr>
          <p:cNvPr id="7" name="Object 8"/>
          <p:cNvGraphicFramePr>
            <a:graphicFrameLocks noChangeAspect="1"/>
          </p:cNvGraphicFramePr>
          <p:nvPr/>
        </p:nvGraphicFramePr>
        <p:xfrm>
          <a:off x="3071813" y="3643313"/>
          <a:ext cx="363537" cy="252412"/>
        </p:xfrm>
        <a:graphic>
          <a:graphicData uri="http://schemas.openxmlformats.org/presentationml/2006/ole">
            <p:oleObj spid="_x0000_s43015" name="Формула" r:id="rId8" imgW="241200" imgH="164880" progId="Equation.3">
              <p:embed/>
            </p:oleObj>
          </a:graphicData>
        </a:graphic>
      </p:graphicFrame>
      <p:graphicFrame>
        <p:nvGraphicFramePr>
          <p:cNvPr id="8" name="Object 9"/>
          <p:cNvGraphicFramePr>
            <a:graphicFrameLocks noChangeAspect="1"/>
          </p:cNvGraphicFramePr>
          <p:nvPr/>
        </p:nvGraphicFramePr>
        <p:xfrm>
          <a:off x="4500563" y="3643313"/>
          <a:ext cx="177800" cy="252412"/>
        </p:xfrm>
        <a:graphic>
          <a:graphicData uri="http://schemas.openxmlformats.org/presentationml/2006/ole">
            <p:oleObj spid="_x0000_s43016" name="Формула" r:id="rId9" imgW="126720" imgH="177480" progId="Equation.3">
              <p:embed/>
            </p:oleObj>
          </a:graphicData>
        </a:graphic>
      </p:graphicFrame>
      <p:graphicFrame>
        <p:nvGraphicFramePr>
          <p:cNvPr id="9" name="Object 10"/>
          <p:cNvGraphicFramePr>
            <a:graphicFrameLocks noChangeAspect="1"/>
          </p:cNvGraphicFramePr>
          <p:nvPr/>
        </p:nvGraphicFramePr>
        <p:xfrm>
          <a:off x="5722938" y="3652838"/>
          <a:ext cx="160337" cy="233362"/>
        </p:xfrm>
        <a:graphic>
          <a:graphicData uri="http://schemas.openxmlformats.org/presentationml/2006/ole">
            <p:oleObj spid="_x0000_s43017" name="Формула" r:id="rId10" imgW="114120" imgH="164880" progId="Equation.3">
              <p:embed/>
            </p:oleObj>
          </a:graphicData>
        </a:graphic>
      </p:graphicFrame>
      <p:graphicFrame>
        <p:nvGraphicFramePr>
          <p:cNvPr id="10" name="Object 11"/>
          <p:cNvGraphicFramePr>
            <a:graphicFrameLocks noChangeAspect="1"/>
          </p:cNvGraphicFramePr>
          <p:nvPr/>
        </p:nvGraphicFramePr>
        <p:xfrm>
          <a:off x="2225675" y="3286125"/>
          <a:ext cx="963613" cy="323850"/>
        </p:xfrm>
        <a:graphic>
          <a:graphicData uri="http://schemas.openxmlformats.org/presentationml/2006/ole">
            <p:oleObj spid="_x0000_s43018" name="Формула" r:id="rId11" imgW="609480" imgH="203040" progId="Equation.3">
              <p:embed/>
            </p:oleObj>
          </a:graphicData>
        </a:graphic>
      </p:graphicFrame>
      <p:graphicFrame>
        <p:nvGraphicFramePr>
          <p:cNvPr id="12" name="Object 12"/>
          <p:cNvGraphicFramePr>
            <a:graphicFrameLocks noChangeAspect="1"/>
          </p:cNvGraphicFramePr>
          <p:nvPr/>
        </p:nvGraphicFramePr>
        <p:xfrm>
          <a:off x="3582988" y="3286125"/>
          <a:ext cx="781050" cy="323850"/>
        </p:xfrm>
        <a:graphic>
          <a:graphicData uri="http://schemas.openxmlformats.org/presentationml/2006/ole">
            <p:oleObj spid="_x0000_s43019" name="Формула" r:id="rId12" imgW="495000" imgH="203040" progId="Equation.3">
              <p:embed/>
            </p:oleObj>
          </a:graphicData>
        </a:graphic>
      </p:graphicFrame>
      <p:graphicFrame>
        <p:nvGraphicFramePr>
          <p:cNvPr id="25" name="Object 13"/>
          <p:cNvGraphicFramePr>
            <a:graphicFrameLocks noChangeAspect="1"/>
          </p:cNvGraphicFramePr>
          <p:nvPr/>
        </p:nvGraphicFramePr>
        <p:xfrm>
          <a:off x="4868863" y="3286125"/>
          <a:ext cx="644525" cy="323850"/>
        </p:xfrm>
        <a:graphic>
          <a:graphicData uri="http://schemas.openxmlformats.org/presentationml/2006/ole">
            <p:oleObj spid="_x0000_s43020" name="Формула" r:id="rId13" imgW="406080" imgH="203040" progId="Equation.3">
              <p:embed/>
            </p:oleObj>
          </a:graphicData>
        </a:graphic>
      </p:graphicFrame>
      <p:graphicFrame>
        <p:nvGraphicFramePr>
          <p:cNvPr id="26" name="Object 14"/>
          <p:cNvGraphicFramePr>
            <a:graphicFrameLocks noChangeAspect="1"/>
          </p:cNvGraphicFramePr>
          <p:nvPr/>
        </p:nvGraphicFramePr>
        <p:xfrm>
          <a:off x="6029325" y="3286125"/>
          <a:ext cx="641350" cy="323850"/>
        </p:xfrm>
        <a:graphic>
          <a:graphicData uri="http://schemas.openxmlformats.org/presentationml/2006/ole">
            <p:oleObj spid="_x0000_s43021" name="Формула" r:id="rId14" imgW="406080" imgH="203040" progId="Equation.3">
              <p:embed/>
            </p:oleObj>
          </a:graphicData>
        </a:graphic>
      </p:graphicFrame>
      <p:graphicFrame>
        <p:nvGraphicFramePr>
          <p:cNvPr id="28" name="Object 15"/>
          <p:cNvGraphicFramePr>
            <a:graphicFrameLocks noChangeAspect="1"/>
          </p:cNvGraphicFramePr>
          <p:nvPr/>
        </p:nvGraphicFramePr>
        <p:xfrm>
          <a:off x="2571750" y="2222500"/>
          <a:ext cx="280988" cy="282575"/>
        </p:xfrm>
        <a:graphic>
          <a:graphicData uri="http://schemas.openxmlformats.org/presentationml/2006/ole">
            <p:oleObj spid="_x0000_s43022" name="Формула" r:id="rId15" imgW="139680" imgH="139680" progId="Equation.3">
              <p:embed/>
            </p:oleObj>
          </a:graphicData>
        </a:graphic>
      </p:graphicFrame>
      <p:graphicFrame>
        <p:nvGraphicFramePr>
          <p:cNvPr id="29" name="Object 16"/>
          <p:cNvGraphicFramePr>
            <a:graphicFrameLocks noChangeAspect="1"/>
          </p:cNvGraphicFramePr>
          <p:nvPr/>
        </p:nvGraphicFramePr>
        <p:xfrm>
          <a:off x="2571750" y="2936875"/>
          <a:ext cx="280988" cy="282575"/>
        </p:xfrm>
        <a:graphic>
          <a:graphicData uri="http://schemas.openxmlformats.org/presentationml/2006/ole">
            <p:oleObj spid="_x0000_s43023" name="Формула" r:id="rId16" imgW="139680" imgH="139680" progId="Equation.3">
              <p:embed/>
            </p:oleObj>
          </a:graphicData>
        </a:graphic>
      </p:graphicFrame>
      <p:graphicFrame>
        <p:nvGraphicFramePr>
          <p:cNvPr id="30" name="Object 17"/>
          <p:cNvGraphicFramePr>
            <a:graphicFrameLocks noChangeAspect="1"/>
          </p:cNvGraphicFramePr>
          <p:nvPr/>
        </p:nvGraphicFramePr>
        <p:xfrm>
          <a:off x="2571750" y="2579688"/>
          <a:ext cx="280988" cy="282575"/>
        </p:xfrm>
        <a:graphic>
          <a:graphicData uri="http://schemas.openxmlformats.org/presentationml/2006/ole">
            <p:oleObj spid="_x0000_s43024" name="Формула" r:id="rId17" imgW="139680" imgH="139680" progId="Equation.3">
              <p:embed/>
            </p:oleObj>
          </a:graphicData>
        </a:graphic>
      </p:graphicFrame>
      <p:graphicFrame>
        <p:nvGraphicFramePr>
          <p:cNvPr id="31" name="Object 18"/>
          <p:cNvGraphicFramePr>
            <a:graphicFrameLocks noChangeAspect="1"/>
          </p:cNvGraphicFramePr>
          <p:nvPr/>
        </p:nvGraphicFramePr>
        <p:xfrm>
          <a:off x="3857625" y="2936875"/>
          <a:ext cx="280988" cy="282575"/>
        </p:xfrm>
        <a:graphic>
          <a:graphicData uri="http://schemas.openxmlformats.org/presentationml/2006/ole">
            <p:oleObj spid="_x0000_s43025" name="Формула" r:id="rId18" imgW="139680" imgH="139680" progId="Equation.3">
              <p:embed/>
            </p:oleObj>
          </a:graphicData>
        </a:graphic>
      </p:graphicFrame>
      <p:graphicFrame>
        <p:nvGraphicFramePr>
          <p:cNvPr id="2048" name="Object 19"/>
          <p:cNvGraphicFramePr>
            <a:graphicFrameLocks noChangeAspect="1"/>
          </p:cNvGraphicFramePr>
          <p:nvPr/>
        </p:nvGraphicFramePr>
        <p:xfrm>
          <a:off x="3857625" y="2286000"/>
          <a:ext cx="280988" cy="152400"/>
        </p:xfrm>
        <a:graphic>
          <a:graphicData uri="http://schemas.openxmlformats.org/presentationml/2006/ole">
            <p:oleObj spid="_x0000_s43026" name="Формула" r:id="rId19" imgW="139680" imgH="75960" progId="Equation.3">
              <p:embed/>
            </p:oleObj>
          </a:graphicData>
        </a:graphic>
      </p:graphicFrame>
      <p:graphicFrame>
        <p:nvGraphicFramePr>
          <p:cNvPr id="2049" name="Object 20"/>
          <p:cNvGraphicFramePr>
            <a:graphicFrameLocks noChangeAspect="1"/>
          </p:cNvGraphicFramePr>
          <p:nvPr/>
        </p:nvGraphicFramePr>
        <p:xfrm>
          <a:off x="3857625" y="2579688"/>
          <a:ext cx="280988" cy="282575"/>
        </p:xfrm>
        <a:graphic>
          <a:graphicData uri="http://schemas.openxmlformats.org/presentationml/2006/ole">
            <p:oleObj spid="_x0000_s43027" name="Формула" r:id="rId20" imgW="139680" imgH="139680" progId="Equation.3">
              <p:embed/>
            </p:oleObj>
          </a:graphicData>
        </a:graphic>
      </p:graphicFrame>
      <p:graphicFrame>
        <p:nvGraphicFramePr>
          <p:cNvPr id="5" name="Object 21"/>
          <p:cNvGraphicFramePr>
            <a:graphicFrameLocks noChangeAspect="1"/>
          </p:cNvGraphicFramePr>
          <p:nvPr/>
        </p:nvGraphicFramePr>
        <p:xfrm>
          <a:off x="5072063" y="2222500"/>
          <a:ext cx="280987" cy="280988"/>
        </p:xfrm>
        <a:graphic>
          <a:graphicData uri="http://schemas.openxmlformats.org/presentationml/2006/ole">
            <p:oleObj spid="_x0000_s43028" name="Формула" r:id="rId21" imgW="139680" imgH="139680" progId="Equation.3">
              <p:embed/>
            </p:oleObj>
          </a:graphicData>
        </a:graphic>
      </p:graphicFrame>
      <p:graphicFrame>
        <p:nvGraphicFramePr>
          <p:cNvPr id="14" name="Object 22"/>
          <p:cNvGraphicFramePr>
            <a:graphicFrameLocks noChangeAspect="1"/>
          </p:cNvGraphicFramePr>
          <p:nvPr/>
        </p:nvGraphicFramePr>
        <p:xfrm>
          <a:off x="5072063" y="2579688"/>
          <a:ext cx="280987" cy="282575"/>
        </p:xfrm>
        <a:graphic>
          <a:graphicData uri="http://schemas.openxmlformats.org/presentationml/2006/ole">
            <p:oleObj spid="_x0000_s43029" name="Формула" r:id="rId22" imgW="139680" imgH="139680" progId="Equation.3">
              <p:embed/>
            </p:oleObj>
          </a:graphicData>
        </a:graphic>
      </p:graphicFrame>
      <p:graphicFrame>
        <p:nvGraphicFramePr>
          <p:cNvPr id="15" name="Object 23"/>
          <p:cNvGraphicFramePr>
            <a:graphicFrameLocks noChangeAspect="1"/>
          </p:cNvGraphicFramePr>
          <p:nvPr/>
        </p:nvGraphicFramePr>
        <p:xfrm>
          <a:off x="6286500" y="2579688"/>
          <a:ext cx="280988" cy="280987"/>
        </p:xfrm>
        <a:graphic>
          <a:graphicData uri="http://schemas.openxmlformats.org/presentationml/2006/ole">
            <p:oleObj spid="_x0000_s43030" name="Формула" r:id="rId23" imgW="139680" imgH="139680" progId="Equation.3">
              <p:embed/>
            </p:oleObj>
          </a:graphicData>
        </a:graphic>
      </p:graphicFrame>
      <p:graphicFrame>
        <p:nvGraphicFramePr>
          <p:cNvPr id="16" name="Object 24"/>
          <p:cNvGraphicFramePr>
            <a:graphicFrameLocks noChangeAspect="1"/>
          </p:cNvGraphicFramePr>
          <p:nvPr/>
        </p:nvGraphicFramePr>
        <p:xfrm>
          <a:off x="5072063" y="2992438"/>
          <a:ext cx="280987" cy="153987"/>
        </p:xfrm>
        <a:graphic>
          <a:graphicData uri="http://schemas.openxmlformats.org/presentationml/2006/ole">
            <p:oleObj spid="_x0000_s43031" name="Формула" r:id="rId24" imgW="139680" imgH="75960" progId="Equation.3">
              <p:embed/>
            </p:oleObj>
          </a:graphicData>
        </a:graphic>
      </p:graphicFrame>
      <p:graphicFrame>
        <p:nvGraphicFramePr>
          <p:cNvPr id="17" name="Object 25"/>
          <p:cNvGraphicFramePr>
            <a:graphicFrameLocks noChangeAspect="1"/>
          </p:cNvGraphicFramePr>
          <p:nvPr/>
        </p:nvGraphicFramePr>
        <p:xfrm>
          <a:off x="6286500" y="2928938"/>
          <a:ext cx="280988" cy="280987"/>
        </p:xfrm>
        <a:graphic>
          <a:graphicData uri="http://schemas.openxmlformats.org/presentationml/2006/ole">
            <p:oleObj spid="_x0000_s43032" name="Формула" r:id="rId25" imgW="139680" imgH="139680" progId="Equation.3">
              <p:embed/>
            </p:oleObj>
          </a:graphicData>
        </a:graphic>
      </p:graphicFrame>
      <p:graphicFrame>
        <p:nvGraphicFramePr>
          <p:cNvPr id="20" name="Object 26"/>
          <p:cNvGraphicFramePr>
            <a:graphicFrameLocks noChangeAspect="1"/>
          </p:cNvGraphicFramePr>
          <p:nvPr/>
        </p:nvGraphicFramePr>
        <p:xfrm>
          <a:off x="6286500" y="2214563"/>
          <a:ext cx="280988" cy="280987"/>
        </p:xfrm>
        <a:graphic>
          <a:graphicData uri="http://schemas.openxmlformats.org/presentationml/2006/ole">
            <p:oleObj spid="_x0000_s43033" name="Формула" r:id="rId26" imgW="139680" imgH="139680" progId="Equation.3">
              <p:embed/>
            </p:oleObj>
          </a:graphicData>
        </a:graphic>
      </p:graphicFrame>
      <p:sp>
        <p:nvSpPr>
          <p:cNvPr id="43100" name="Прямоугольник 35"/>
          <p:cNvSpPr>
            <a:spLocks noChangeArrowheads="1"/>
          </p:cNvSpPr>
          <p:nvPr/>
        </p:nvSpPr>
        <p:spPr bwMode="auto">
          <a:xfrm>
            <a:off x="785813" y="428625"/>
            <a:ext cx="421481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Метод интервалов.</a:t>
            </a:r>
            <a:endParaRPr lang="ru-RU" sz="26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101" name="Прямоугольник 36"/>
          <p:cNvSpPr>
            <a:spLocks noChangeArrowheads="1"/>
          </p:cNvSpPr>
          <p:nvPr/>
        </p:nvSpPr>
        <p:spPr bwMode="auto">
          <a:xfrm>
            <a:off x="214313" y="1152525"/>
            <a:ext cx="1387475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Пример 7.</a:t>
            </a:r>
            <a:endParaRPr lang="ru-RU" sz="2100">
              <a:latin typeface="Calibri" pitchFamily="34" charset="0"/>
            </a:endParaRPr>
          </a:p>
        </p:txBody>
      </p:sp>
      <p:graphicFrame>
        <p:nvGraphicFramePr>
          <p:cNvPr id="21" name="Object 26"/>
          <p:cNvGraphicFramePr>
            <a:graphicFrameLocks noChangeAspect="1"/>
          </p:cNvGraphicFramePr>
          <p:nvPr/>
        </p:nvGraphicFramePr>
        <p:xfrm>
          <a:off x="455613" y="4692650"/>
          <a:ext cx="3479800" cy="406400"/>
        </p:xfrm>
        <a:graphic>
          <a:graphicData uri="http://schemas.openxmlformats.org/presentationml/2006/ole">
            <p:oleObj spid="_x0000_s43034" name="Формула" r:id="rId27" imgW="1968480" imgH="228600" progId="Equation.3">
              <p:embed/>
            </p:oleObj>
          </a:graphicData>
        </a:graphic>
      </p:graphicFrame>
      <p:graphicFrame>
        <p:nvGraphicFramePr>
          <p:cNvPr id="22" name="Object 27"/>
          <p:cNvGraphicFramePr>
            <a:graphicFrameLocks noChangeAspect="1"/>
          </p:cNvGraphicFramePr>
          <p:nvPr/>
        </p:nvGraphicFramePr>
        <p:xfrm>
          <a:off x="479425" y="5634038"/>
          <a:ext cx="798513" cy="307975"/>
        </p:xfrm>
        <a:graphic>
          <a:graphicData uri="http://schemas.openxmlformats.org/presentationml/2006/ole">
            <p:oleObj spid="_x0000_s43035" name="Формула" r:id="rId28" imgW="495000" imgH="190440" progId="Equation.3">
              <p:embed/>
            </p:oleObj>
          </a:graphicData>
        </a:graphic>
      </p:graphicFrame>
      <p:graphicFrame>
        <p:nvGraphicFramePr>
          <p:cNvPr id="23" name="Object 28"/>
          <p:cNvGraphicFramePr>
            <a:graphicFrameLocks noChangeAspect="1"/>
          </p:cNvGraphicFramePr>
          <p:nvPr/>
        </p:nvGraphicFramePr>
        <p:xfrm>
          <a:off x="473075" y="4286250"/>
          <a:ext cx="1344613" cy="323850"/>
        </p:xfrm>
        <a:graphic>
          <a:graphicData uri="http://schemas.openxmlformats.org/presentationml/2006/ole">
            <p:oleObj spid="_x0000_s43036" name="Формула" r:id="rId29" imgW="850680" imgH="203040" progId="Equation.3">
              <p:embed/>
            </p:oleObj>
          </a:graphicData>
        </a:graphic>
      </p:graphicFrame>
      <p:sp>
        <p:nvSpPr>
          <p:cNvPr id="45" name="Прямоугольник 44"/>
          <p:cNvSpPr>
            <a:spLocks noChangeArrowheads="1"/>
          </p:cNvSpPr>
          <p:nvPr/>
        </p:nvSpPr>
        <p:spPr bwMode="auto">
          <a:xfrm>
            <a:off x="214313" y="3786188"/>
            <a:ext cx="1303337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 случай.</a:t>
            </a:r>
            <a:endParaRPr lang="ru-RU" sz="2100">
              <a:latin typeface="Calibri" pitchFamily="34" charset="0"/>
            </a:endParaRPr>
          </a:p>
        </p:txBody>
      </p:sp>
      <p:graphicFrame>
        <p:nvGraphicFramePr>
          <p:cNvPr id="11" name="Object 29"/>
          <p:cNvGraphicFramePr>
            <a:graphicFrameLocks noChangeAspect="1"/>
          </p:cNvGraphicFramePr>
          <p:nvPr/>
        </p:nvGraphicFramePr>
        <p:xfrm>
          <a:off x="285750" y="4249738"/>
          <a:ext cx="328613" cy="857250"/>
        </p:xfrm>
        <a:graphic>
          <a:graphicData uri="http://schemas.openxmlformats.org/presentationml/2006/ole">
            <p:oleObj spid="_x0000_s43037" name="Формула" r:id="rId30" imgW="203040" imgH="457200" progId="Equation.3">
              <p:embed/>
            </p:oleObj>
          </a:graphicData>
        </a:graphic>
      </p:graphicFrame>
      <p:graphicFrame>
        <p:nvGraphicFramePr>
          <p:cNvPr id="13" name="Object 30"/>
          <p:cNvGraphicFramePr>
            <a:graphicFrameLocks noChangeAspect="1"/>
          </p:cNvGraphicFramePr>
          <p:nvPr/>
        </p:nvGraphicFramePr>
        <p:xfrm>
          <a:off x="438150" y="5214938"/>
          <a:ext cx="1344613" cy="323850"/>
        </p:xfrm>
        <a:graphic>
          <a:graphicData uri="http://schemas.openxmlformats.org/presentationml/2006/ole">
            <p:oleObj spid="_x0000_s43038" name="Формула" r:id="rId31" imgW="850680" imgH="203040" progId="Equation.3">
              <p:embed/>
            </p:oleObj>
          </a:graphicData>
        </a:graphic>
      </p:graphicFrame>
      <p:graphicFrame>
        <p:nvGraphicFramePr>
          <p:cNvPr id="27" name="Object 31"/>
          <p:cNvGraphicFramePr>
            <a:graphicFrameLocks noChangeAspect="1"/>
          </p:cNvGraphicFramePr>
          <p:nvPr/>
        </p:nvGraphicFramePr>
        <p:xfrm>
          <a:off x="279400" y="5178425"/>
          <a:ext cx="328613" cy="857250"/>
        </p:xfrm>
        <a:graphic>
          <a:graphicData uri="http://schemas.openxmlformats.org/presentationml/2006/ole">
            <p:oleObj spid="_x0000_s43039" name="Формула" r:id="rId32" imgW="203040" imgH="457200" progId="Equation.3">
              <p:embed/>
            </p:oleObj>
          </a:graphicData>
        </a:graphic>
      </p:graphicFrame>
      <p:sp>
        <p:nvSpPr>
          <p:cNvPr id="49" name="Полилиния 48"/>
          <p:cNvSpPr/>
          <p:nvPr/>
        </p:nvSpPr>
        <p:spPr>
          <a:xfrm>
            <a:off x="1928813" y="5286375"/>
            <a:ext cx="935037" cy="360363"/>
          </a:xfrm>
          <a:custGeom>
            <a:avLst/>
            <a:gdLst>
              <a:gd name="connsiteX0" fmla="*/ 0 w 1977390"/>
              <a:gd name="connsiteY0" fmla="*/ 0 h 358140"/>
              <a:gd name="connsiteX1" fmla="*/ 1977390 w 1977390"/>
              <a:gd name="connsiteY1" fmla="*/ 0 h 358140"/>
              <a:gd name="connsiteX2" fmla="*/ 1977390 w 1977390"/>
              <a:gd name="connsiteY2" fmla="*/ 358140 h 358140"/>
              <a:gd name="connsiteX3" fmla="*/ 11430 w 1977390"/>
              <a:gd name="connsiteY3" fmla="*/ 358140 h 358140"/>
              <a:gd name="connsiteX4" fmla="*/ 0 w 1977390"/>
              <a:gd name="connsiteY4" fmla="*/ 0 h 35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7390" h="358140">
                <a:moveTo>
                  <a:pt x="0" y="0"/>
                </a:moveTo>
                <a:lnTo>
                  <a:pt x="1977390" y="0"/>
                </a:lnTo>
                <a:lnTo>
                  <a:pt x="1977390" y="358140"/>
                </a:lnTo>
                <a:lnTo>
                  <a:pt x="11430" y="358140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Полилиния 49"/>
          <p:cNvSpPr/>
          <p:nvPr/>
        </p:nvSpPr>
        <p:spPr>
          <a:xfrm>
            <a:off x="1928813" y="5286375"/>
            <a:ext cx="919162" cy="325438"/>
          </a:xfrm>
          <a:custGeom>
            <a:avLst/>
            <a:gdLst>
              <a:gd name="connsiteX0" fmla="*/ 0 w 762000"/>
              <a:gd name="connsiteY0" fmla="*/ 0 h 289560"/>
              <a:gd name="connsiteX1" fmla="*/ 762000 w 762000"/>
              <a:gd name="connsiteY1" fmla="*/ 0 h 289560"/>
              <a:gd name="connsiteX2" fmla="*/ 762000 w 762000"/>
              <a:gd name="connsiteY2" fmla="*/ 289560 h 28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289560">
                <a:moveTo>
                  <a:pt x="0" y="0"/>
                </a:moveTo>
                <a:lnTo>
                  <a:pt x="762000" y="0"/>
                </a:lnTo>
                <a:lnTo>
                  <a:pt x="762000" y="28956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Полилиния 50"/>
          <p:cNvSpPr/>
          <p:nvPr/>
        </p:nvSpPr>
        <p:spPr>
          <a:xfrm>
            <a:off x="1928813" y="5357813"/>
            <a:ext cx="1989137" cy="254000"/>
          </a:xfrm>
          <a:custGeom>
            <a:avLst/>
            <a:gdLst>
              <a:gd name="connsiteX0" fmla="*/ 0 w 762000"/>
              <a:gd name="connsiteY0" fmla="*/ 0 h 289560"/>
              <a:gd name="connsiteX1" fmla="*/ 762000 w 762000"/>
              <a:gd name="connsiteY1" fmla="*/ 0 h 289560"/>
              <a:gd name="connsiteX2" fmla="*/ 762000 w 762000"/>
              <a:gd name="connsiteY2" fmla="*/ 289560 h 28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289560">
                <a:moveTo>
                  <a:pt x="0" y="0"/>
                </a:moveTo>
                <a:lnTo>
                  <a:pt x="762000" y="0"/>
                </a:lnTo>
                <a:lnTo>
                  <a:pt x="762000" y="28956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2" name="Прямая со стрелкой 51"/>
          <p:cNvCxnSpPr/>
          <p:nvPr/>
        </p:nvCxnSpPr>
        <p:spPr>
          <a:xfrm>
            <a:off x="1928813" y="5643563"/>
            <a:ext cx="2500312" cy="1587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Овал 52"/>
          <p:cNvSpPr>
            <a:spLocks noChangeAspect="1"/>
          </p:cNvSpPr>
          <p:nvPr/>
        </p:nvSpPr>
        <p:spPr>
          <a:xfrm>
            <a:off x="3857625" y="5572125"/>
            <a:ext cx="106363" cy="107950"/>
          </a:xfrm>
          <a:prstGeom prst="ellipse">
            <a:avLst/>
          </a:prstGeom>
          <a:solidFill>
            <a:schemeClr val="bg1"/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Овал 53"/>
          <p:cNvSpPr>
            <a:spLocks noChangeAspect="1"/>
          </p:cNvSpPr>
          <p:nvPr/>
        </p:nvSpPr>
        <p:spPr>
          <a:xfrm>
            <a:off x="2786063" y="5572125"/>
            <a:ext cx="106362" cy="107950"/>
          </a:xfrm>
          <a:prstGeom prst="ellipse">
            <a:avLst/>
          </a:prstGeom>
          <a:solidFill>
            <a:schemeClr val="bg1"/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55" name="Object 32"/>
          <p:cNvGraphicFramePr>
            <a:graphicFrameLocks noChangeAspect="1"/>
          </p:cNvGraphicFramePr>
          <p:nvPr/>
        </p:nvGraphicFramePr>
        <p:xfrm>
          <a:off x="2657475" y="5691188"/>
          <a:ext cx="284163" cy="227012"/>
        </p:xfrm>
        <a:graphic>
          <a:graphicData uri="http://schemas.openxmlformats.org/presentationml/2006/ole">
            <p:oleObj spid="_x0000_s43040" name="Формула" r:id="rId33" imgW="241200" imgH="164880" progId="Equation.3">
              <p:embed/>
            </p:oleObj>
          </a:graphicData>
        </a:graphic>
      </p:graphicFrame>
      <p:graphicFrame>
        <p:nvGraphicFramePr>
          <p:cNvPr id="56" name="Object 33"/>
          <p:cNvGraphicFramePr>
            <a:graphicFrameLocks noChangeAspect="1"/>
          </p:cNvGraphicFramePr>
          <p:nvPr/>
        </p:nvGraphicFramePr>
        <p:xfrm>
          <a:off x="3732213" y="5697538"/>
          <a:ext cx="298450" cy="261937"/>
        </p:xfrm>
        <a:graphic>
          <a:graphicData uri="http://schemas.openxmlformats.org/presentationml/2006/ole">
            <p:oleObj spid="_x0000_s43041" name="Формула" r:id="rId34" imgW="253800" imgH="190440" progId="Equation.3">
              <p:embed/>
            </p:oleObj>
          </a:graphicData>
        </a:graphic>
      </p:graphicFrame>
      <p:graphicFrame>
        <p:nvGraphicFramePr>
          <p:cNvPr id="2060" name="Object 34"/>
          <p:cNvGraphicFramePr>
            <a:graphicFrameLocks noChangeAspect="1"/>
          </p:cNvGraphicFramePr>
          <p:nvPr/>
        </p:nvGraphicFramePr>
        <p:xfrm>
          <a:off x="2286000" y="6143625"/>
          <a:ext cx="1344613" cy="323850"/>
        </p:xfrm>
        <a:graphic>
          <a:graphicData uri="http://schemas.openxmlformats.org/presentationml/2006/ole">
            <p:oleObj spid="_x0000_s43042" name="Формула" r:id="rId35" imgW="850680" imgH="203040" progId="Equation.3">
              <p:embed/>
            </p:oleObj>
          </a:graphicData>
        </a:graphic>
      </p:graphicFrame>
      <p:graphicFrame>
        <p:nvGraphicFramePr>
          <p:cNvPr id="2051" name="Object 35"/>
          <p:cNvGraphicFramePr>
            <a:graphicFrameLocks noChangeAspect="1"/>
          </p:cNvGraphicFramePr>
          <p:nvPr/>
        </p:nvGraphicFramePr>
        <p:xfrm>
          <a:off x="6992938" y="3643313"/>
          <a:ext cx="177800" cy="233362"/>
        </p:xfrm>
        <a:graphic>
          <a:graphicData uri="http://schemas.openxmlformats.org/presentationml/2006/ole">
            <p:oleObj spid="_x0000_s43043" name="Формула" r:id="rId36" imgW="126720" imgH="164880" progId="Equation.3">
              <p:embed/>
            </p:oleObj>
          </a:graphicData>
        </a:graphic>
      </p:graphicFrame>
      <p:graphicFrame>
        <p:nvGraphicFramePr>
          <p:cNvPr id="2052" name="Object 36"/>
          <p:cNvGraphicFramePr>
            <a:graphicFrameLocks noChangeAspect="1"/>
          </p:cNvGraphicFramePr>
          <p:nvPr/>
        </p:nvGraphicFramePr>
        <p:xfrm>
          <a:off x="7115175" y="3286125"/>
          <a:ext cx="842963" cy="323850"/>
        </p:xfrm>
        <a:graphic>
          <a:graphicData uri="http://schemas.openxmlformats.org/presentationml/2006/ole">
            <p:oleObj spid="_x0000_s43044" name="Формула" r:id="rId37" imgW="533160" imgH="203040" progId="Equation.3">
              <p:embed/>
            </p:oleObj>
          </a:graphicData>
        </a:graphic>
      </p:graphicFrame>
      <p:graphicFrame>
        <p:nvGraphicFramePr>
          <p:cNvPr id="2053" name="Object 37"/>
          <p:cNvGraphicFramePr>
            <a:graphicFrameLocks noChangeAspect="1"/>
          </p:cNvGraphicFramePr>
          <p:nvPr/>
        </p:nvGraphicFramePr>
        <p:xfrm>
          <a:off x="4429125" y="1143000"/>
          <a:ext cx="3660775" cy="447675"/>
        </p:xfrm>
        <a:graphic>
          <a:graphicData uri="http://schemas.openxmlformats.org/presentationml/2006/ole">
            <p:oleObj spid="_x0000_s43045" name="Формула" r:id="rId38" imgW="2082600" imgH="253800" progId="Equation.3">
              <p:embed/>
            </p:oleObj>
          </a:graphicData>
        </a:graphic>
      </p:graphicFrame>
      <p:graphicFrame>
        <p:nvGraphicFramePr>
          <p:cNvPr id="2054" name="Object 38"/>
          <p:cNvGraphicFramePr>
            <a:graphicFrameLocks noChangeAspect="1"/>
          </p:cNvGraphicFramePr>
          <p:nvPr/>
        </p:nvGraphicFramePr>
        <p:xfrm>
          <a:off x="7429500" y="2643188"/>
          <a:ext cx="280988" cy="153987"/>
        </p:xfrm>
        <a:graphic>
          <a:graphicData uri="http://schemas.openxmlformats.org/presentationml/2006/ole">
            <p:oleObj spid="_x0000_s43046" name="Формула" r:id="rId39" imgW="139680" imgH="75960" progId="Equation.3">
              <p:embed/>
            </p:oleObj>
          </a:graphicData>
        </a:graphic>
      </p:graphicFrame>
      <p:graphicFrame>
        <p:nvGraphicFramePr>
          <p:cNvPr id="2055" name="Object 39"/>
          <p:cNvGraphicFramePr>
            <a:graphicFrameLocks noChangeAspect="1"/>
          </p:cNvGraphicFramePr>
          <p:nvPr/>
        </p:nvGraphicFramePr>
        <p:xfrm>
          <a:off x="7429500" y="2928938"/>
          <a:ext cx="280988" cy="280987"/>
        </p:xfrm>
        <a:graphic>
          <a:graphicData uri="http://schemas.openxmlformats.org/presentationml/2006/ole">
            <p:oleObj spid="_x0000_s43047" name="Формула" r:id="rId40" imgW="139680" imgH="139680" progId="Equation.3">
              <p:embed/>
            </p:oleObj>
          </a:graphicData>
        </a:graphic>
      </p:graphicFrame>
      <p:graphicFrame>
        <p:nvGraphicFramePr>
          <p:cNvPr id="2056" name="Object 40"/>
          <p:cNvGraphicFramePr>
            <a:graphicFrameLocks noChangeAspect="1"/>
          </p:cNvGraphicFramePr>
          <p:nvPr/>
        </p:nvGraphicFramePr>
        <p:xfrm>
          <a:off x="7429500" y="2214563"/>
          <a:ext cx="280988" cy="280987"/>
        </p:xfrm>
        <a:graphic>
          <a:graphicData uri="http://schemas.openxmlformats.org/presentationml/2006/ole">
            <p:oleObj spid="_x0000_s43048" name="Формула" r:id="rId41" imgW="139680" imgH="139680" progId="Equation.3">
              <p:embed/>
            </p:oleObj>
          </a:graphicData>
        </a:graphic>
      </p:graphicFrame>
      <p:cxnSp>
        <p:nvCxnSpPr>
          <p:cNvPr id="58" name="Прямая соединительная линия 57"/>
          <p:cNvCxnSpPr/>
          <p:nvPr/>
        </p:nvCxnSpPr>
        <p:spPr>
          <a:xfrm rot="5400000">
            <a:off x="3500438" y="5143500"/>
            <a:ext cx="200025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9" name="Object 41"/>
          <p:cNvGraphicFramePr>
            <a:graphicFrameLocks noChangeAspect="1"/>
          </p:cNvGraphicFramePr>
          <p:nvPr/>
        </p:nvGraphicFramePr>
        <p:xfrm>
          <a:off x="4786313" y="4679950"/>
          <a:ext cx="3636962" cy="406400"/>
        </p:xfrm>
        <a:graphic>
          <a:graphicData uri="http://schemas.openxmlformats.org/presentationml/2006/ole">
            <p:oleObj spid="_x0000_s43049" name="Формула" r:id="rId42" imgW="2057400" imgH="228600" progId="Equation.3">
              <p:embed/>
            </p:oleObj>
          </a:graphicData>
        </a:graphic>
      </p:graphicFrame>
      <p:graphicFrame>
        <p:nvGraphicFramePr>
          <p:cNvPr id="60" name="Object 42"/>
          <p:cNvGraphicFramePr>
            <a:graphicFrameLocks noChangeAspect="1"/>
          </p:cNvGraphicFramePr>
          <p:nvPr/>
        </p:nvGraphicFramePr>
        <p:xfrm>
          <a:off x="4786313" y="5643563"/>
          <a:ext cx="1042987" cy="328612"/>
        </p:xfrm>
        <a:graphic>
          <a:graphicData uri="http://schemas.openxmlformats.org/presentationml/2006/ole">
            <p:oleObj spid="_x0000_s43050" name="Формула" r:id="rId43" imgW="647640" imgH="203040" progId="Equation.3">
              <p:embed/>
            </p:oleObj>
          </a:graphicData>
        </a:graphic>
      </p:graphicFrame>
      <p:graphicFrame>
        <p:nvGraphicFramePr>
          <p:cNvPr id="61" name="Object 43"/>
          <p:cNvGraphicFramePr>
            <a:graphicFrameLocks noChangeAspect="1"/>
          </p:cNvGraphicFramePr>
          <p:nvPr/>
        </p:nvGraphicFramePr>
        <p:xfrm>
          <a:off x="4910138" y="4286250"/>
          <a:ext cx="1184275" cy="323850"/>
        </p:xfrm>
        <a:graphic>
          <a:graphicData uri="http://schemas.openxmlformats.org/presentationml/2006/ole">
            <p:oleObj spid="_x0000_s43051" name="Формула" r:id="rId44" imgW="749160" imgH="203040" progId="Equation.3">
              <p:embed/>
            </p:oleObj>
          </a:graphicData>
        </a:graphic>
      </p:graphicFrame>
      <p:sp>
        <p:nvSpPr>
          <p:cNvPr id="62" name="Прямоугольник 61"/>
          <p:cNvSpPr>
            <a:spLocks noChangeArrowheads="1"/>
          </p:cNvSpPr>
          <p:nvPr/>
        </p:nvSpPr>
        <p:spPr bwMode="auto">
          <a:xfrm>
            <a:off x="4572000" y="3786188"/>
            <a:ext cx="12541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случай.</a:t>
            </a:r>
            <a:endParaRPr lang="ru-RU" sz="2100">
              <a:latin typeface="Calibri" pitchFamily="34" charset="0"/>
            </a:endParaRPr>
          </a:p>
        </p:txBody>
      </p:sp>
      <p:graphicFrame>
        <p:nvGraphicFramePr>
          <p:cNvPr id="63" name="Object 44"/>
          <p:cNvGraphicFramePr>
            <a:graphicFrameLocks noChangeAspect="1"/>
          </p:cNvGraphicFramePr>
          <p:nvPr/>
        </p:nvGraphicFramePr>
        <p:xfrm>
          <a:off x="4643438" y="4249738"/>
          <a:ext cx="328612" cy="857250"/>
        </p:xfrm>
        <a:graphic>
          <a:graphicData uri="http://schemas.openxmlformats.org/presentationml/2006/ole">
            <p:oleObj spid="_x0000_s43052" name="Формула" r:id="rId45" imgW="203040" imgH="457200" progId="Equation.3">
              <p:embed/>
            </p:oleObj>
          </a:graphicData>
        </a:graphic>
      </p:graphicFrame>
      <p:graphicFrame>
        <p:nvGraphicFramePr>
          <p:cNvPr id="65" name="Object 46"/>
          <p:cNvGraphicFramePr>
            <a:graphicFrameLocks noChangeAspect="1"/>
          </p:cNvGraphicFramePr>
          <p:nvPr/>
        </p:nvGraphicFramePr>
        <p:xfrm>
          <a:off x="4637088" y="5178425"/>
          <a:ext cx="328612" cy="857250"/>
        </p:xfrm>
        <a:graphic>
          <a:graphicData uri="http://schemas.openxmlformats.org/presentationml/2006/ole">
            <p:oleObj spid="_x0000_s43054" name="Формула" r:id="rId46" imgW="203040" imgH="457200" progId="Equation.3">
              <p:embed/>
            </p:oleObj>
          </a:graphicData>
        </a:graphic>
      </p:graphicFrame>
      <p:graphicFrame>
        <p:nvGraphicFramePr>
          <p:cNvPr id="74" name="Object 49"/>
          <p:cNvGraphicFramePr>
            <a:graphicFrameLocks noChangeAspect="1"/>
          </p:cNvGraphicFramePr>
          <p:nvPr/>
        </p:nvGraphicFramePr>
        <p:xfrm>
          <a:off x="6794500" y="6143625"/>
          <a:ext cx="1184275" cy="323850"/>
        </p:xfrm>
        <a:graphic>
          <a:graphicData uri="http://schemas.openxmlformats.org/presentationml/2006/ole">
            <p:oleObj spid="_x0000_s43057" name="Формула" r:id="rId47" imgW="749160" imgH="203040" progId="Equation.3">
              <p:embed/>
            </p:oleObj>
          </a:graphicData>
        </a:graphic>
      </p:graphicFrame>
      <p:graphicFrame>
        <p:nvGraphicFramePr>
          <p:cNvPr id="2057" name="Object 50"/>
          <p:cNvGraphicFramePr>
            <a:graphicFrameLocks noChangeAspect="1"/>
          </p:cNvGraphicFramePr>
          <p:nvPr/>
        </p:nvGraphicFramePr>
        <p:xfrm>
          <a:off x="4857750" y="5286375"/>
          <a:ext cx="1184275" cy="323850"/>
        </p:xfrm>
        <a:graphic>
          <a:graphicData uri="http://schemas.openxmlformats.org/presentationml/2006/ole">
            <p:oleObj spid="_x0000_s43058" name="Формула" r:id="rId48" imgW="749160" imgH="203040" progId="Equation.3">
              <p:embed/>
            </p:oleObj>
          </a:graphicData>
        </a:graphic>
      </p:graphicFrame>
      <p:sp>
        <p:nvSpPr>
          <p:cNvPr id="75" name="Прямоугольник 74"/>
          <p:cNvSpPr>
            <a:spLocks noChangeArrowheads="1"/>
          </p:cNvSpPr>
          <p:nvPr/>
        </p:nvSpPr>
        <p:spPr bwMode="auto">
          <a:xfrm>
            <a:off x="5759450" y="5616575"/>
            <a:ext cx="24876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верно при любом х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66" name="Управляющая кнопка: настраиваемая 65">
            <a:hlinkClick r:id="rId49" action="ppaction://hlinksldjump" highlightClick="1"/>
          </p:cNvPr>
          <p:cNvSpPr/>
          <p:nvPr/>
        </p:nvSpPr>
        <p:spPr>
          <a:xfrm>
            <a:off x="7786678" y="1643050"/>
            <a:ext cx="1357322" cy="285752"/>
          </a:xfrm>
          <a:prstGeom prst="actionButtonBlank">
            <a:avLst/>
          </a:prstGeom>
          <a:solidFill>
            <a:srgbClr val="66FFFF"/>
          </a:solidFill>
          <a:ln>
            <a:solidFill>
              <a:schemeClr val="accent1">
                <a:shade val="50000"/>
                <a:alpha val="32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Алгоритм</a:t>
            </a:r>
            <a:endParaRPr lang="ru-RU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5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3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5" grpId="0"/>
      <p:bldP spid="53" grpId="0" animBg="1"/>
      <p:bldP spid="54" grpId="0" animBg="1"/>
      <p:bldP spid="62" grpId="0"/>
      <p:bldP spid="7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олилиния 48"/>
          <p:cNvSpPr/>
          <p:nvPr/>
        </p:nvSpPr>
        <p:spPr>
          <a:xfrm>
            <a:off x="3286125" y="5500688"/>
            <a:ext cx="1000125" cy="360362"/>
          </a:xfrm>
          <a:custGeom>
            <a:avLst/>
            <a:gdLst>
              <a:gd name="connsiteX0" fmla="*/ 0 w 1977390"/>
              <a:gd name="connsiteY0" fmla="*/ 0 h 358140"/>
              <a:gd name="connsiteX1" fmla="*/ 1977390 w 1977390"/>
              <a:gd name="connsiteY1" fmla="*/ 0 h 358140"/>
              <a:gd name="connsiteX2" fmla="*/ 1977390 w 1977390"/>
              <a:gd name="connsiteY2" fmla="*/ 358140 h 358140"/>
              <a:gd name="connsiteX3" fmla="*/ 11430 w 1977390"/>
              <a:gd name="connsiteY3" fmla="*/ 358140 h 358140"/>
              <a:gd name="connsiteX4" fmla="*/ 0 w 1977390"/>
              <a:gd name="connsiteY4" fmla="*/ 0 h 35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7390" h="358140">
                <a:moveTo>
                  <a:pt x="0" y="0"/>
                </a:moveTo>
                <a:lnTo>
                  <a:pt x="1977390" y="0"/>
                </a:lnTo>
                <a:lnTo>
                  <a:pt x="1977390" y="358140"/>
                </a:lnTo>
                <a:lnTo>
                  <a:pt x="11430" y="358140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6" name="Полилиния 75"/>
          <p:cNvSpPr/>
          <p:nvPr/>
        </p:nvSpPr>
        <p:spPr>
          <a:xfrm>
            <a:off x="2544763" y="5572125"/>
            <a:ext cx="1727200" cy="287338"/>
          </a:xfrm>
          <a:custGeom>
            <a:avLst/>
            <a:gdLst>
              <a:gd name="connsiteX0" fmla="*/ 0 w 1638300"/>
              <a:gd name="connsiteY0" fmla="*/ 373380 h 396240"/>
              <a:gd name="connsiteX1" fmla="*/ 0 w 1638300"/>
              <a:gd name="connsiteY1" fmla="*/ 0 h 396240"/>
              <a:gd name="connsiteX2" fmla="*/ 1638300 w 1638300"/>
              <a:gd name="connsiteY2" fmla="*/ 0 h 396240"/>
              <a:gd name="connsiteX3" fmla="*/ 1638300 w 1638300"/>
              <a:gd name="connsiteY3" fmla="*/ 396240 h 39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8300" h="396240">
                <a:moveTo>
                  <a:pt x="0" y="373380"/>
                </a:moveTo>
                <a:lnTo>
                  <a:pt x="0" y="0"/>
                </a:lnTo>
                <a:lnTo>
                  <a:pt x="1638300" y="0"/>
                </a:lnTo>
                <a:lnTo>
                  <a:pt x="1638300" y="39624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3" name="Полилиния 72"/>
          <p:cNvSpPr/>
          <p:nvPr/>
        </p:nvSpPr>
        <p:spPr>
          <a:xfrm>
            <a:off x="3286125" y="5500688"/>
            <a:ext cx="2000250" cy="336550"/>
          </a:xfrm>
          <a:custGeom>
            <a:avLst/>
            <a:gdLst>
              <a:gd name="connsiteX0" fmla="*/ 0 w 1638300"/>
              <a:gd name="connsiteY0" fmla="*/ 373380 h 396240"/>
              <a:gd name="connsiteX1" fmla="*/ 0 w 1638300"/>
              <a:gd name="connsiteY1" fmla="*/ 0 h 396240"/>
              <a:gd name="connsiteX2" fmla="*/ 1638300 w 1638300"/>
              <a:gd name="connsiteY2" fmla="*/ 0 h 396240"/>
              <a:gd name="connsiteX3" fmla="*/ 1638300 w 1638300"/>
              <a:gd name="connsiteY3" fmla="*/ 396240 h 39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8300" h="396240">
                <a:moveTo>
                  <a:pt x="0" y="373380"/>
                </a:moveTo>
                <a:lnTo>
                  <a:pt x="0" y="0"/>
                </a:lnTo>
                <a:lnTo>
                  <a:pt x="1638300" y="0"/>
                </a:lnTo>
                <a:lnTo>
                  <a:pt x="1638300" y="39624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2059" name="Object 49"/>
          <p:cNvGraphicFramePr>
            <a:graphicFrameLocks noChangeAspect="1"/>
          </p:cNvGraphicFramePr>
          <p:nvPr/>
        </p:nvGraphicFramePr>
        <p:xfrm>
          <a:off x="3930650" y="5857875"/>
          <a:ext cx="703263" cy="593725"/>
        </p:xfrm>
        <a:graphic>
          <a:graphicData uri="http://schemas.openxmlformats.org/presentationml/2006/ole">
            <p:oleObj spid="_x0000_s44081" name="Формула" r:id="rId3" imgW="596880" imgH="431640" progId="Equation.3">
              <p:embed/>
            </p:oleObj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785813" y="2143125"/>
          <a:ext cx="7286625" cy="14827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8963"/>
                <a:gridCol w="1268963"/>
                <a:gridCol w="1268963"/>
                <a:gridCol w="1268963"/>
                <a:gridCol w="1179242"/>
                <a:gridCol w="1031581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44124" name="Дата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9040EE5-4440-4742-87A1-BAF6B9832B82}" type="datetime1">
              <a:rPr lang="ru-RU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27.10.2014</a:t>
            </a:fld>
            <a:endParaRPr lang="ru-RU" smtClean="0">
              <a:solidFill>
                <a:srgbClr val="898989"/>
              </a:solidFill>
            </a:endParaRPr>
          </a:p>
        </p:txBody>
      </p:sp>
      <p:sp>
        <p:nvSpPr>
          <p:cNvPr id="44125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B9F77E0-F86A-420D-B283-05E3E7334048}" type="slidenum">
              <a:rPr lang="ru-RU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 smtClean="0">
              <a:solidFill>
                <a:srgbClr val="898989"/>
              </a:solidFill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571625" y="1116013"/>
          <a:ext cx="2924175" cy="492125"/>
        </p:xfrm>
        <a:graphic>
          <a:graphicData uri="http://schemas.openxmlformats.org/presentationml/2006/ole">
            <p:oleObj spid="_x0000_s44034" name="Формула" r:id="rId4" imgW="1663560" imgH="279360" progId="Equation.3">
              <p:embed/>
            </p:oleObj>
          </a:graphicData>
        </a:graphic>
      </p:graphicFrame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933450" y="2168525"/>
          <a:ext cx="1063625" cy="355600"/>
        </p:xfrm>
        <a:graphic>
          <a:graphicData uri="http://schemas.openxmlformats.org/presentationml/2006/ole">
            <p:oleObj spid="_x0000_s44035" name="Формула" r:id="rId5" imgW="609480" imgH="203040" progId="Equation.3">
              <p:embed/>
            </p:oleObj>
          </a:graphicData>
        </a:graphic>
      </p:graphicFrame>
      <p:sp>
        <p:nvSpPr>
          <p:cNvPr id="44126" name="TextBox 5"/>
          <p:cNvSpPr txBox="1">
            <a:spLocks noChangeArrowheads="1"/>
          </p:cNvSpPr>
          <p:nvPr/>
        </p:nvSpPr>
        <p:spPr bwMode="auto">
          <a:xfrm>
            <a:off x="287338" y="1571625"/>
            <a:ext cx="412115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Нули подмодульных выражений:</a:t>
            </a: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288925" y="3636963"/>
            <a:ext cx="8215313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1143000" y="2559050"/>
          <a:ext cx="642938" cy="311150"/>
        </p:xfrm>
        <a:graphic>
          <a:graphicData uri="http://schemas.openxmlformats.org/presentationml/2006/ole">
            <p:oleObj spid="_x0000_s44036" name="Формула" r:id="rId6" imgW="368280" imgH="177480" progId="Equation.3">
              <p:embed/>
            </p:oleObj>
          </a:graphicData>
        </a:graphic>
      </p:graphicFrame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960438" y="2871788"/>
          <a:ext cx="1042987" cy="366712"/>
        </p:xfrm>
        <a:graphic>
          <a:graphicData uri="http://schemas.openxmlformats.org/presentationml/2006/ole">
            <p:oleObj spid="_x0000_s44037" name="Формула" r:id="rId7" imgW="583920" imgH="203040" progId="Equation.3">
              <p:embed/>
            </p:oleObj>
          </a:graphicData>
        </a:graphic>
      </p:graphicFrame>
      <p:graphicFrame>
        <p:nvGraphicFramePr>
          <p:cNvPr id="6" name="Object 7"/>
          <p:cNvGraphicFramePr>
            <a:graphicFrameLocks noChangeAspect="1"/>
          </p:cNvGraphicFramePr>
          <p:nvPr/>
        </p:nvGraphicFramePr>
        <p:xfrm>
          <a:off x="4286250" y="1620838"/>
          <a:ext cx="1527175" cy="330200"/>
        </p:xfrm>
        <a:graphic>
          <a:graphicData uri="http://schemas.openxmlformats.org/presentationml/2006/ole">
            <p:oleObj spid="_x0000_s44038" name="Формула" r:id="rId8" imgW="888840" imgH="190440" progId="Equation.3">
              <p:embed/>
            </p:oleObj>
          </a:graphicData>
        </a:graphic>
      </p:graphicFrame>
      <p:graphicFrame>
        <p:nvGraphicFramePr>
          <p:cNvPr id="7" name="Object 8"/>
          <p:cNvGraphicFramePr>
            <a:graphicFrameLocks noChangeAspect="1"/>
          </p:cNvGraphicFramePr>
          <p:nvPr/>
        </p:nvGraphicFramePr>
        <p:xfrm>
          <a:off x="3071813" y="3643313"/>
          <a:ext cx="363537" cy="252412"/>
        </p:xfrm>
        <a:graphic>
          <a:graphicData uri="http://schemas.openxmlformats.org/presentationml/2006/ole">
            <p:oleObj spid="_x0000_s44039" name="Формула" r:id="rId9" imgW="241200" imgH="164880" progId="Equation.3">
              <p:embed/>
            </p:oleObj>
          </a:graphicData>
        </a:graphic>
      </p:graphicFrame>
      <p:graphicFrame>
        <p:nvGraphicFramePr>
          <p:cNvPr id="8" name="Object 9"/>
          <p:cNvGraphicFramePr>
            <a:graphicFrameLocks noChangeAspect="1"/>
          </p:cNvGraphicFramePr>
          <p:nvPr/>
        </p:nvGraphicFramePr>
        <p:xfrm>
          <a:off x="4500563" y="3643313"/>
          <a:ext cx="177800" cy="252412"/>
        </p:xfrm>
        <a:graphic>
          <a:graphicData uri="http://schemas.openxmlformats.org/presentationml/2006/ole">
            <p:oleObj spid="_x0000_s44040" name="Формула" r:id="rId10" imgW="126720" imgH="177480" progId="Equation.3">
              <p:embed/>
            </p:oleObj>
          </a:graphicData>
        </a:graphic>
      </p:graphicFrame>
      <p:graphicFrame>
        <p:nvGraphicFramePr>
          <p:cNvPr id="9" name="Object 10"/>
          <p:cNvGraphicFramePr>
            <a:graphicFrameLocks noChangeAspect="1"/>
          </p:cNvGraphicFramePr>
          <p:nvPr/>
        </p:nvGraphicFramePr>
        <p:xfrm>
          <a:off x="5722938" y="3652838"/>
          <a:ext cx="160337" cy="233362"/>
        </p:xfrm>
        <a:graphic>
          <a:graphicData uri="http://schemas.openxmlformats.org/presentationml/2006/ole">
            <p:oleObj spid="_x0000_s44041" name="Формула" r:id="rId11" imgW="114120" imgH="164880" progId="Equation.3">
              <p:embed/>
            </p:oleObj>
          </a:graphicData>
        </a:graphic>
      </p:graphicFrame>
      <p:graphicFrame>
        <p:nvGraphicFramePr>
          <p:cNvPr id="10" name="Object 11"/>
          <p:cNvGraphicFramePr>
            <a:graphicFrameLocks noChangeAspect="1"/>
          </p:cNvGraphicFramePr>
          <p:nvPr/>
        </p:nvGraphicFramePr>
        <p:xfrm>
          <a:off x="2225675" y="3286125"/>
          <a:ext cx="963613" cy="323850"/>
        </p:xfrm>
        <a:graphic>
          <a:graphicData uri="http://schemas.openxmlformats.org/presentationml/2006/ole">
            <p:oleObj spid="_x0000_s44042" name="Формула" r:id="rId12" imgW="609480" imgH="203040" progId="Equation.3">
              <p:embed/>
            </p:oleObj>
          </a:graphicData>
        </a:graphic>
      </p:graphicFrame>
      <p:graphicFrame>
        <p:nvGraphicFramePr>
          <p:cNvPr id="12" name="Object 12"/>
          <p:cNvGraphicFramePr>
            <a:graphicFrameLocks noChangeAspect="1"/>
          </p:cNvGraphicFramePr>
          <p:nvPr/>
        </p:nvGraphicFramePr>
        <p:xfrm>
          <a:off x="3582988" y="3286125"/>
          <a:ext cx="781050" cy="323850"/>
        </p:xfrm>
        <a:graphic>
          <a:graphicData uri="http://schemas.openxmlformats.org/presentationml/2006/ole">
            <p:oleObj spid="_x0000_s44043" name="Формула" r:id="rId13" imgW="495000" imgH="203040" progId="Equation.3">
              <p:embed/>
            </p:oleObj>
          </a:graphicData>
        </a:graphic>
      </p:graphicFrame>
      <p:graphicFrame>
        <p:nvGraphicFramePr>
          <p:cNvPr id="25" name="Object 13"/>
          <p:cNvGraphicFramePr>
            <a:graphicFrameLocks noChangeAspect="1"/>
          </p:cNvGraphicFramePr>
          <p:nvPr/>
        </p:nvGraphicFramePr>
        <p:xfrm>
          <a:off x="4868863" y="3286125"/>
          <a:ext cx="644525" cy="323850"/>
        </p:xfrm>
        <a:graphic>
          <a:graphicData uri="http://schemas.openxmlformats.org/presentationml/2006/ole">
            <p:oleObj spid="_x0000_s44044" name="Формула" r:id="rId14" imgW="406080" imgH="203040" progId="Equation.3">
              <p:embed/>
            </p:oleObj>
          </a:graphicData>
        </a:graphic>
      </p:graphicFrame>
      <p:graphicFrame>
        <p:nvGraphicFramePr>
          <p:cNvPr id="26" name="Object 14"/>
          <p:cNvGraphicFramePr>
            <a:graphicFrameLocks noChangeAspect="1"/>
          </p:cNvGraphicFramePr>
          <p:nvPr/>
        </p:nvGraphicFramePr>
        <p:xfrm>
          <a:off x="6029325" y="3286125"/>
          <a:ext cx="641350" cy="323850"/>
        </p:xfrm>
        <a:graphic>
          <a:graphicData uri="http://schemas.openxmlformats.org/presentationml/2006/ole">
            <p:oleObj spid="_x0000_s44045" name="Формула" r:id="rId15" imgW="406080" imgH="203040" progId="Equation.3">
              <p:embed/>
            </p:oleObj>
          </a:graphicData>
        </a:graphic>
      </p:graphicFrame>
      <p:graphicFrame>
        <p:nvGraphicFramePr>
          <p:cNvPr id="28" name="Object 15"/>
          <p:cNvGraphicFramePr>
            <a:graphicFrameLocks noChangeAspect="1"/>
          </p:cNvGraphicFramePr>
          <p:nvPr/>
        </p:nvGraphicFramePr>
        <p:xfrm>
          <a:off x="2571750" y="2222500"/>
          <a:ext cx="280988" cy="282575"/>
        </p:xfrm>
        <a:graphic>
          <a:graphicData uri="http://schemas.openxmlformats.org/presentationml/2006/ole">
            <p:oleObj spid="_x0000_s44046" name="Формула" r:id="rId16" imgW="139680" imgH="139680" progId="Equation.3">
              <p:embed/>
            </p:oleObj>
          </a:graphicData>
        </a:graphic>
      </p:graphicFrame>
      <p:graphicFrame>
        <p:nvGraphicFramePr>
          <p:cNvPr id="29" name="Object 16"/>
          <p:cNvGraphicFramePr>
            <a:graphicFrameLocks noChangeAspect="1"/>
          </p:cNvGraphicFramePr>
          <p:nvPr/>
        </p:nvGraphicFramePr>
        <p:xfrm>
          <a:off x="2571750" y="2936875"/>
          <a:ext cx="280988" cy="282575"/>
        </p:xfrm>
        <a:graphic>
          <a:graphicData uri="http://schemas.openxmlformats.org/presentationml/2006/ole">
            <p:oleObj spid="_x0000_s44047" name="Формула" r:id="rId17" imgW="139680" imgH="139680" progId="Equation.3">
              <p:embed/>
            </p:oleObj>
          </a:graphicData>
        </a:graphic>
      </p:graphicFrame>
      <p:graphicFrame>
        <p:nvGraphicFramePr>
          <p:cNvPr id="30" name="Object 17"/>
          <p:cNvGraphicFramePr>
            <a:graphicFrameLocks noChangeAspect="1"/>
          </p:cNvGraphicFramePr>
          <p:nvPr/>
        </p:nvGraphicFramePr>
        <p:xfrm>
          <a:off x="2571750" y="2579688"/>
          <a:ext cx="280988" cy="282575"/>
        </p:xfrm>
        <a:graphic>
          <a:graphicData uri="http://schemas.openxmlformats.org/presentationml/2006/ole">
            <p:oleObj spid="_x0000_s44048" name="Формула" r:id="rId18" imgW="139680" imgH="139680" progId="Equation.3">
              <p:embed/>
            </p:oleObj>
          </a:graphicData>
        </a:graphic>
      </p:graphicFrame>
      <p:graphicFrame>
        <p:nvGraphicFramePr>
          <p:cNvPr id="31" name="Object 18"/>
          <p:cNvGraphicFramePr>
            <a:graphicFrameLocks noChangeAspect="1"/>
          </p:cNvGraphicFramePr>
          <p:nvPr/>
        </p:nvGraphicFramePr>
        <p:xfrm>
          <a:off x="3857625" y="2936875"/>
          <a:ext cx="280988" cy="282575"/>
        </p:xfrm>
        <a:graphic>
          <a:graphicData uri="http://schemas.openxmlformats.org/presentationml/2006/ole">
            <p:oleObj spid="_x0000_s44049" name="Формула" r:id="rId19" imgW="139680" imgH="139680" progId="Equation.3">
              <p:embed/>
            </p:oleObj>
          </a:graphicData>
        </a:graphic>
      </p:graphicFrame>
      <p:graphicFrame>
        <p:nvGraphicFramePr>
          <p:cNvPr id="2048" name="Object 19"/>
          <p:cNvGraphicFramePr>
            <a:graphicFrameLocks noChangeAspect="1"/>
          </p:cNvGraphicFramePr>
          <p:nvPr/>
        </p:nvGraphicFramePr>
        <p:xfrm>
          <a:off x="3857625" y="2286000"/>
          <a:ext cx="280988" cy="152400"/>
        </p:xfrm>
        <a:graphic>
          <a:graphicData uri="http://schemas.openxmlformats.org/presentationml/2006/ole">
            <p:oleObj spid="_x0000_s44050" name="Формула" r:id="rId20" imgW="139680" imgH="75960" progId="Equation.3">
              <p:embed/>
            </p:oleObj>
          </a:graphicData>
        </a:graphic>
      </p:graphicFrame>
      <p:graphicFrame>
        <p:nvGraphicFramePr>
          <p:cNvPr id="2049" name="Object 20"/>
          <p:cNvGraphicFramePr>
            <a:graphicFrameLocks noChangeAspect="1"/>
          </p:cNvGraphicFramePr>
          <p:nvPr/>
        </p:nvGraphicFramePr>
        <p:xfrm>
          <a:off x="3857625" y="2579688"/>
          <a:ext cx="280988" cy="282575"/>
        </p:xfrm>
        <a:graphic>
          <a:graphicData uri="http://schemas.openxmlformats.org/presentationml/2006/ole">
            <p:oleObj spid="_x0000_s44051" name="Формула" r:id="rId21" imgW="139680" imgH="139680" progId="Equation.3">
              <p:embed/>
            </p:oleObj>
          </a:graphicData>
        </a:graphic>
      </p:graphicFrame>
      <p:graphicFrame>
        <p:nvGraphicFramePr>
          <p:cNvPr id="5" name="Object 21"/>
          <p:cNvGraphicFramePr>
            <a:graphicFrameLocks noChangeAspect="1"/>
          </p:cNvGraphicFramePr>
          <p:nvPr/>
        </p:nvGraphicFramePr>
        <p:xfrm>
          <a:off x="5072063" y="2222500"/>
          <a:ext cx="280987" cy="280988"/>
        </p:xfrm>
        <a:graphic>
          <a:graphicData uri="http://schemas.openxmlformats.org/presentationml/2006/ole">
            <p:oleObj spid="_x0000_s44052" name="Формула" r:id="rId22" imgW="139680" imgH="139680" progId="Equation.3">
              <p:embed/>
            </p:oleObj>
          </a:graphicData>
        </a:graphic>
      </p:graphicFrame>
      <p:graphicFrame>
        <p:nvGraphicFramePr>
          <p:cNvPr id="14" name="Object 22"/>
          <p:cNvGraphicFramePr>
            <a:graphicFrameLocks noChangeAspect="1"/>
          </p:cNvGraphicFramePr>
          <p:nvPr/>
        </p:nvGraphicFramePr>
        <p:xfrm>
          <a:off x="5072063" y="2579688"/>
          <a:ext cx="280987" cy="282575"/>
        </p:xfrm>
        <a:graphic>
          <a:graphicData uri="http://schemas.openxmlformats.org/presentationml/2006/ole">
            <p:oleObj spid="_x0000_s44053" name="Формула" r:id="rId23" imgW="139680" imgH="139680" progId="Equation.3">
              <p:embed/>
            </p:oleObj>
          </a:graphicData>
        </a:graphic>
      </p:graphicFrame>
      <p:graphicFrame>
        <p:nvGraphicFramePr>
          <p:cNvPr id="15" name="Object 23"/>
          <p:cNvGraphicFramePr>
            <a:graphicFrameLocks noChangeAspect="1"/>
          </p:cNvGraphicFramePr>
          <p:nvPr/>
        </p:nvGraphicFramePr>
        <p:xfrm>
          <a:off x="6286500" y="2579688"/>
          <a:ext cx="280988" cy="280987"/>
        </p:xfrm>
        <a:graphic>
          <a:graphicData uri="http://schemas.openxmlformats.org/presentationml/2006/ole">
            <p:oleObj spid="_x0000_s44054" name="Формула" r:id="rId24" imgW="139680" imgH="139680" progId="Equation.3">
              <p:embed/>
            </p:oleObj>
          </a:graphicData>
        </a:graphic>
      </p:graphicFrame>
      <p:graphicFrame>
        <p:nvGraphicFramePr>
          <p:cNvPr id="16" name="Object 24"/>
          <p:cNvGraphicFramePr>
            <a:graphicFrameLocks noChangeAspect="1"/>
          </p:cNvGraphicFramePr>
          <p:nvPr/>
        </p:nvGraphicFramePr>
        <p:xfrm>
          <a:off x="5072063" y="2992438"/>
          <a:ext cx="280987" cy="153987"/>
        </p:xfrm>
        <a:graphic>
          <a:graphicData uri="http://schemas.openxmlformats.org/presentationml/2006/ole">
            <p:oleObj spid="_x0000_s44055" name="Формула" r:id="rId25" imgW="139680" imgH="75960" progId="Equation.3">
              <p:embed/>
            </p:oleObj>
          </a:graphicData>
        </a:graphic>
      </p:graphicFrame>
      <p:graphicFrame>
        <p:nvGraphicFramePr>
          <p:cNvPr id="17" name="Object 25"/>
          <p:cNvGraphicFramePr>
            <a:graphicFrameLocks noChangeAspect="1"/>
          </p:cNvGraphicFramePr>
          <p:nvPr/>
        </p:nvGraphicFramePr>
        <p:xfrm>
          <a:off x="6286500" y="2928938"/>
          <a:ext cx="280988" cy="280987"/>
        </p:xfrm>
        <a:graphic>
          <a:graphicData uri="http://schemas.openxmlformats.org/presentationml/2006/ole">
            <p:oleObj spid="_x0000_s44056" name="Формула" r:id="rId26" imgW="139680" imgH="139680" progId="Equation.3">
              <p:embed/>
            </p:oleObj>
          </a:graphicData>
        </a:graphic>
      </p:graphicFrame>
      <p:graphicFrame>
        <p:nvGraphicFramePr>
          <p:cNvPr id="20" name="Object 26"/>
          <p:cNvGraphicFramePr>
            <a:graphicFrameLocks noChangeAspect="1"/>
          </p:cNvGraphicFramePr>
          <p:nvPr/>
        </p:nvGraphicFramePr>
        <p:xfrm>
          <a:off x="6286500" y="2214563"/>
          <a:ext cx="280988" cy="280987"/>
        </p:xfrm>
        <a:graphic>
          <a:graphicData uri="http://schemas.openxmlformats.org/presentationml/2006/ole">
            <p:oleObj spid="_x0000_s44057" name="Формула" r:id="rId27" imgW="139680" imgH="139680" progId="Equation.3">
              <p:embed/>
            </p:oleObj>
          </a:graphicData>
        </a:graphic>
      </p:graphicFrame>
      <p:sp>
        <p:nvSpPr>
          <p:cNvPr id="44128" name="Прямоугольник 35"/>
          <p:cNvSpPr>
            <a:spLocks noChangeArrowheads="1"/>
          </p:cNvSpPr>
          <p:nvPr/>
        </p:nvSpPr>
        <p:spPr bwMode="auto">
          <a:xfrm>
            <a:off x="785813" y="428625"/>
            <a:ext cx="421481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Метод интервалов.</a:t>
            </a:r>
            <a:endParaRPr lang="ru-RU" sz="26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4129" name="Прямоугольник 36"/>
          <p:cNvSpPr>
            <a:spLocks noChangeArrowheads="1"/>
          </p:cNvSpPr>
          <p:nvPr/>
        </p:nvSpPr>
        <p:spPr bwMode="auto">
          <a:xfrm>
            <a:off x="214313" y="1152525"/>
            <a:ext cx="1387475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Пример 7.</a:t>
            </a:r>
            <a:endParaRPr lang="ru-RU" sz="2100">
              <a:latin typeface="Calibri" pitchFamily="34" charset="0"/>
            </a:endParaRPr>
          </a:p>
        </p:txBody>
      </p:sp>
      <p:graphicFrame>
        <p:nvGraphicFramePr>
          <p:cNvPr id="21" name="Object 26"/>
          <p:cNvGraphicFramePr>
            <a:graphicFrameLocks noChangeAspect="1"/>
          </p:cNvGraphicFramePr>
          <p:nvPr/>
        </p:nvGraphicFramePr>
        <p:xfrm>
          <a:off x="428625" y="4643438"/>
          <a:ext cx="3636963" cy="406400"/>
        </p:xfrm>
        <a:graphic>
          <a:graphicData uri="http://schemas.openxmlformats.org/presentationml/2006/ole">
            <p:oleObj spid="_x0000_s44058" name="Формула" r:id="rId28" imgW="2057400" imgH="228600" progId="Equation.3">
              <p:embed/>
            </p:oleObj>
          </a:graphicData>
        </a:graphic>
      </p:graphicFrame>
      <p:graphicFrame>
        <p:nvGraphicFramePr>
          <p:cNvPr id="22" name="Object 27"/>
          <p:cNvGraphicFramePr>
            <a:graphicFrameLocks noChangeAspect="1"/>
          </p:cNvGraphicFramePr>
          <p:nvPr/>
        </p:nvGraphicFramePr>
        <p:xfrm>
          <a:off x="4357688" y="4429125"/>
          <a:ext cx="3460750" cy="820738"/>
        </p:xfrm>
        <a:graphic>
          <a:graphicData uri="http://schemas.openxmlformats.org/presentationml/2006/ole">
            <p:oleObj spid="_x0000_s44059" name="Формула" r:id="rId29" imgW="2145960" imgH="507960" progId="Equation.3">
              <p:embed/>
            </p:oleObj>
          </a:graphicData>
        </a:graphic>
      </p:graphicFrame>
      <p:graphicFrame>
        <p:nvGraphicFramePr>
          <p:cNvPr id="23" name="Object 28"/>
          <p:cNvGraphicFramePr>
            <a:graphicFrameLocks noChangeAspect="1"/>
          </p:cNvGraphicFramePr>
          <p:nvPr/>
        </p:nvGraphicFramePr>
        <p:xfrm>
          <a:off x="633413" y="4286250"/>
          <a:ext cx="1023937" cy="323850"/>
        </p:xfrm>
        <a:graphic>
          <a:graphicData uri="http://schemas.openxmlformats.org/presentationml/2006/ole">
            <p:oleObj spid="_x0000_s44060" name="Формула" r:id="rId30" imgW="647640" imgH="203040" progId="Equation.3">
              <p:embed/>
            </p:oleObj>
          </a:graphicData>
        </a:graphic>
      </p:graphicFrame>
      <p:sp>
        <p:nvSpPr>
          <p:cNvPr id="45" name="Прямоугольник 44"/>
          <p:cNvSpPr>
            <a:spLocks noChangeArrowheads="1"/>
          </p:cNvSpPr>
          <p:nvPr/>
        </p:nvSpPr>
        <p:spPr bwMode="auto">
          <a:xfrm>
            <a:off x="214313" y="3786188"/>
            <a:ext cx="12541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 случай.</a:t>
            </a:r>
            <a:endParaRPr lang="ru-RU" sz="2100">
              <a:latin typeface="Calibri" pitchFamily="34" charset="0"/>
            </a:endParaRPr>
          </a:p>
        </p:txBody>
      </p:sp>
      <p:graphicFrame>
        <p:nvGraphicFramePr>
          <p:cNvPr id="11" name="Object 29"/>
          <p:cNvGraphicFramePr>
            <a:graphicFrameLocks noChangeAspect="1"/>
          </p:cNvGraphicFramePr>
          <p:nvPr/>
        </p:nvGraphicFramePr>
        <p:xfrm>
          <a:off x="285750" y="4249738"/>
          <a:ext cx="328613" cy="857250"/>
        </p:xfrm>
        <a:graphic>
          <a:graphicData uri="http://schemas.openxmlformats.org/presentationml/2006/ole">
            <p:oleObj spid="_x0000_s44061" name="Формула" r:id="rId31" imgW="203040" imgH="457200" progId="Equation.3">
              <p:embed/>
            </p:oleObj>
          </a:graphicData>
        </a:graphic>
      </p:graphicFrame>
      <p:graphicFrame>
        <p:nvGraphicFramePr>
          <p:cNvPr id="27" name="Object 31"/>
          <p:cNvGraphicFramePr>
            <a:graphicFrameLocks noChangeAspect="1"/>
          </p:cNvGraphicFramePr>
          <p:nvPr/>
        </p:nvGraphicFramePr>
        <p:xfrm>
          <a:off x="4214813" y="4071938"/>
          <a:ext cx="255587" cy="1214437"/>
        </p:xfrm>
        <a:graphic>
          <a:graphicData uri="http://schemas.openxmlformats.org/presentationml/2006/ole">
            <p:oleObj spid="_x0000_s44063" name="Формула" r:id="rId32" imgW="203040" imgH="711000" progId="Equation.3">
              <p:embed/>
            </p:oleObj>
          </a:graphicData>
        </a:graphic>
      </p:graphicFrame>
      <p:cxnSp>
        <p:nvCxnSpPr>
          <p:cNvPr id="52" name="Прямая со стрелкой 51"/>
          <p:cNvCxnSpPr/>
          <p:nvPr/>
        </p:nvCxnSpPr>
        <p:spPr>
          <a:xfrm>
            <a:off x="1500188" y="5857875"/>
            <a:ext cx="4643437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Овал 52"/>
          <p:cNvSpPr>
            <a:spLocks noChangeAspect="1"/>
          </p:cNvSpPr>
          <p:nvPr/>
        </p:nvSpPr>
        <p:spPr>
          <a:xfrm>
            <a:off x="4217988" y="5786438"/>
            <a:ext cx="106362" cy="107950"/>
          </a:xfrm>
          <a:prstGeom prst="ellipse">
            <a:avLst/>
          </a:prstGeom>
          <a:solidFill>
            <a:schemeClr val="bg1"/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Овал 53"/>
          <p:cNvSpPr>
            <a:spLocks noChangeAspect="1"/>
          </p:cNvSpPr>
          <p:nvPr/>
        </p:nvSpPr>
        <p:spPr>
          <a:xfrm>
            <a:off x="2490788" y="5786438"/>
            <a:ext cx="106362" cy="107950"/>
          </a:xfrm>
          <a:prstGeom prst="ellipse">
            <a:avLst/>
          </a:prstGeom>
          <a:solidFill>
            <a:schemeClr val="bg1"/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55" name="Object 32"/>
          <p:cNvGraphicFramePr>
            <a:graphicFrameLocks noChangeAspect="1"/>
          </p:cNvGraphicFramePr>
          <p:nvPr/>
        </p:nvGraphicFramePr>
        <p:xfrm>
          <a:off x="2166938" y="5857875"/>
          <a:ext cx="703262" cy="593725"/>
        </p:xfrm>
        <a:graphic>
          <a:graphicData uri="http://schemas.openxmlformats.org/presentationml/2006/ole">
            <p:oleObj spid="_x0000_s44064" name="Формула" r:id="rId33" imgW="596880" imgH="431640" progId="Equation.3">
              <p:embed/>
            </p:oleObj>
          </a:graphicData>
        </a:graphic>
      </p:graphicFrame>
      <p:graphicFrame>
        <p:nvGraphicFramePr>
          <p:cNvPr id="2060" name="Object 34"/>
          <p:cNvGraphicFramePr>
            <a:graphicFrameLocks noChangeAspect="1"/>
          </p:cNvGraphicFramePr>
          <p:nvPr/>
        </p:nvGraphicFramePr>
        <p:xfrm>
          <a:off x="7143750" y="5572125"/>
          <a:ext cx="1787525" cy="809625"/>
        </p:xfrm>
        <a:graphic>
          <a:graphicData uri="http://schemas.openxmlformats.org/presentationml/2006/ole">
            <p:oleObj spid="_x0000_s44066" name="Формула" r:id="rId34" imgW="1130040" imgH="507960" progId="Equation.3">
              <p:embed/>
            </p:oleObj>
          </a:graphicData>
        </a:graphic>
      </p:graphicFrame>
      <p:graphicFrame>
        <p:nvGraphicFramePr>
          <p:cNvPr id="13" name="Object 35"/>
          <p:cNvGraphicFramePr>
            <a:graphicFrameLocks noChangeAspect="1"/>
          </p:cNvGraphicFramePr>
          <p:nvPr/>
        </p:nvGraphicFramePr>
        <p:xfrm>
          <a:off x="6992938" y="3643313"/>
          <a:ext cx="177800" cy="233362"/>
        </p:xfrm>
        <a:graphic>
          <a:graphicData uri="http://schemas.openxmlformats.org/presentationml/2006/ole">
            <p:oleObj spid="_x0000_s44067" name="Формула" r:id="rId35" imgW="126720" imgH="164880" progId="Equation.3">
              <p:embed/>
            </p:oleObj>
          </a:graphicData>
        </a:graphic>
      </p:graphicFrame>
      <p:graphicFrame>
        <p:nvGraphicFramePr>
          <p:cNvPr id="19" name="Object 36"/>
          <p:cNvGraphicFramePr>
            <a:graphicFrameLocks noChangeAspect="1"/>
          </p:cNvGraphicFramePr>
          <p:nvPr/>
        </p:nvGraphicFramePr>
        <p:xfrm>
          <a:off x="7115175" y="3286125"/>
          <a:ext cx="842963" cy="323850"/>
        </p:xfrm>
        <a:graphic>
          <a:graphicData uri="http://schemas.openxmlformats.org/presentationml/2006/ole">
            <p:oleObj spid="_x0000_s44068" name="Формула" r:id="rId36" imgW="533160" imgH="203040" progId="Equation.3">
              <p:embed/>
            </p:oleObj>
          </a:graphicData>
        </a:graphic>
      </p:graphicFrame>
      <p:graphicFrame>
        <p:nvGraphicFramePr>
          <p:cNvPr id="44130" name="Object 37"/>
          <p:cNvGraphicFramePr>
            <a:graphicFrameLocks noChangeAspect="1"/>
          </p:cNvGraphicFramePr>
          <p:nvPr/>
        </p:nvGraphicFramePr>
        <p:xfrm>
          <a:off x="4429125" y="1143000"/>
          <a:ext cx="3660775" cy="447675"/>
        </p:xfrm>
        <a:graphic>
          <a:graphicData uri="http://schemas.openxmlformats.org/presentationml/2006/ole">
            <p:oleObj spid="_x0000_s44069" name="Формула" r:id="rId37" imgW="2082600" imgH="253800" progId="Equation.3">
              <p:embed/>
            </p:oleObj>
          </a:graphicData>
        </a:graphic>
      </p:graphicFrame>
      <p:graphicFrame>
        <p:nvGraphicFramePr>
          <p:cNvPr id="44131" name="Object 38"/>
          <p:cNvGraphicFramePr>
            <a:graphicFrameLocks noChangeAspect="1"/>
          </p:cNvGraphicFramePr>
          <p:nvPr/>
        </p:nvGraphicFramePr>
        <p:xfrm>
          <a:off x="7429500" y="2643188"/>
          <a:ext cx="280988" cy="153987"/>
        </p:xfrm>
        <a:graphic>
          <a:graphicData uri="http://schemas.openxmlformats.org/presentationml/2006/ole">
            <p:oleObj spid="_x0000_s44070" name="Формула" r:id="rId38" imgW="139680" imgH="75960" progId="Equation.3">
              <p:embed/>
            </p:oleObj>
          </a:graphicData>
        </a:graphic>
      </p:graphicFrame>
      <p:graphicFrame>
        <p:nvGraphicFramePr>
          <p:cNvPr id="44132" name="Object 39"/>
          <p:cNvGraphicFramePr>
            <a:graphicFrameLocks noChangeAspect="1"/>
          </p:cNvGraphicFramePr>
          <p:nvPr/>
        </p:nvGraphicFramePr>
        <p:xfrm>
          <a:off x="7429500" y="2928938"/>
          <a:ext cx="280988" cy="280987"/>
        </p:xfrm>
        <a:graphic>
          <a:graphicData uri="http://schemas.openxmlformats.org/presentationml/2006/ole">
            <p:oleObj spid="_x0000_s44071" name="Формула" r:id="rId39" imgW="139680" imgH="139680" progId="Equation.3">
              <p:embed/>
            </p:oleObj>
          </a:graphicData>
        </a:graphic>
      </p:graphicFrame>
      <p:graphicFrame>
        <p:nvGraphicFramePr>
          <p:cNvPr id="44133" name="Object 40"/>
          <p:cNvGraphicFramePr>
            <a:graphicFrameLocks noChangeAspect="1"/>
          </p:cNvGraphicFramePr>
          <p:nvPr/>
        </p:nvGraphicFramePr>
        <p:xfrm>
          <a:off x="7429500" y="2214563"/>
          <a:ext cx="280988" cy="280987"/>
        </p:xfrm>
        <a:graphic>
          <a:graphicData uri="http://schemas.openxmlformats.org/presentationml/2006/ole">
            <p:oleObj spid="_x0000_s44072" name="Формула" r:id="rId40" imgW="139680" imgH="139680" progId="Equation.3">
              <p:embed/>
            </p:oleObj>
          </a:graphicData>
        </a:graphic>
      </p:graphicFrame>
      <p:graphicFrame>
        <p:nvGraphicFramePr>
          <p:cNvPr id="2058" name="Object 48"/>
          <p:cNvGraphicFramePr>
            <a:graphicFrameLocks noChangeAspect="1"/>
          </p:cNvGraphicFramePr>
          <p:nvPr/>
        </p:nvGraphicFramePr>
        <p:xfrm>
          <a:off x="4357688" y="4143375"/>
          <a:ext cx="1023937" cy="323850"/>
        </p:xfrm>
        <a:graphic>
          <a:graphicData uri="http://schemas.openxmlformats.org/presentationml/2006/ole">
            <p:oleObj spid="_x0000_s44080" name="Формула" r:id="rId41" imgW="647640" imgH="203040" progId="Equation.3">
              <p:embed/>
            </p:oleObj>
          </a:graphicData>
        </a:graphic>
      </p:graphicFrame>
      <p:sp>
        <p:nvSpPr>
          <p:cNvPr id="69" name="Овал 68"/>
          <p:cNvSpPr>
            <a:spLocks noChangeAspect="1"/>
          </p:cNvSpPr>
          <p:nvPr/>
        </p:nvSpPr>
        <p:spPr>
          <a:xfrm>
            <a:off x="3246438" y="5795963"/>
            <a:ext cx="106362" cy="107950"/>
          </a:xfrm>
          <a:prstGeom prst="ellipse">
            <a:avLst/>
          </a:prstGeom>
          <a:solidFill>
            <a:srgbClr val="7030A0"/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0" name="Овал 69"/>
          <p:cNvSpPr>
            <a:spLocks noChangeAspect="1"/>
          </p:cNvSpPr>
          <p:nvPr/>
        </p:nvSpPr>
        <p:spPr>
          <a:xfrm>
            <a:off x="5226050" y="5795963"/>
            <a:ext cx="106363" cy="107950"/>
          </a:xfrm>
          <a:prstGeom prst="ellipse">
            <a:avLst/>
          </a:prstGeom>
          <a:solidFill>
            <a:schemeClr val="bg1"/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2061" name="Object 50"/>
          <p:cNvGraphicFramePr>
            <a:graphicFrameLocks noChangeAspect="1"/>
          </p:cNvGraphicFramePr>
          <p:nvPr/>
        </p:nvGraphicFramePr>
        <p:xfrm>
          <a:off x="3246438" y="5903913"/>
          <a:ext cx="149225" cy="244475"/>
        </p:xfrm>
        <a:graphic>
          <a:graphicData uri="http://schemas.openxmlformats.org/presentationml/2006/ole">
            <p:oleObj spid="_x0000_s44082" name="Формула" r:id="rId42" imgW="126720" imgH="177480" progId="Equation.3">
              <p:embed/>
            </p:oleObj>
          </a:graphicData>
        </a:graphic>
      </p:graphicFrame>
      <p:graphicFrame>
        <p:nvGraphicFramePr>
          <p:cNvPr id="2062" name="Object 51"/>
          <p:cNvGraphicFramePr>
            <a:graphicFrameLocks noChangeAspect="1"/>
          </p:cNvGraphicFramePr>
          <p:nvPr/>
        </p:nvGraphicFramePr>
        <p:xfrm>
          <a:off x="5222875" y="5903913"/>
          <a:ext cx="133350" cy="227012"/>
        </p:xfrm>
        <a:graphic>
          <a:graphicData uri="http://schemas.openxmlformats.org/presentationml/2006/ole">
            <p:oleObj spid="_x0000_s44083" name="Формула" r:id="rId43" imgW="114120" imgH="164880" progId="Equation.3">
              <p:embed/>
            </p:oleObj>
          </a:graphicData>
        </a:graphic>
      </p:graphicFrame>
      <p:sp>
        <p:nvSpPr>
          <p:cNvPr id="59" name="Управляющая кнопка: настраиваемая 58">
            <a:hlinkClick r:id="rId44" action="ppaction://hlinksldjump" highlightClick="1"/>
          </p:cNvPr>
          <p:cNvSpPr/>
          <p:nvPr/>
        </p:nvSpPr>
        <p:spPr>
          <a:xfrm>
            <a:off x="7572396" y="1571612"/>
            <a:ext cx="1357322" cy="285752"/>
          </a:xfrm>
          <a:prstGeom prst="actionButtonBlank">
            <a:avLst/>
          </a:prstGeom>
          <a:solidFill>
            <a:srgbClr val="66FFFF"/>
          </a:solidFill>
          <a:ln>
            <a:solidFill>
              <a:schemeClr val="accent1">
                <a:shade val="50000"/>
                <a:alpha val="32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Алгоритм</a:t>
            </a:r>
            <a:endParaRPr lang="ru-RU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3" grpId="0" animBg="1"/>
      <p:bldP spid="54" grpId="0" animBg="1"/>
      <p:bldP spid="69" grpId="0" animBg="1"/>
      <p:bldP spid="7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9" name="Object 49"/>
          <p:cNvGraphicFramePr>
            <a:graphicFrameLocks noChangeAspect="1"/>
          </p:cNvGraphicFramePr>
          <p:nvPr/>
        </p:nvGraphicFramePr>
        <p:xfrm>
          <a:off x="3929063" y="5643563"/>
          <a:ext cx="149225" cy="227012"/>
        </p:xfrm>
        <a:graphic>
          <a:graphicData uri="http://schemas.openxmlformats.org/presentationml/2006/ole">
            <p:oleObj spid="_x0000_s45105" name="Формула" r:id="rId3" imgW="126720" imgH="164880" progId="Equation.3">
              <p:embed/>
            </p:oleObj>
          </a:graphicData>
        </a:graphic>
      </p:graphicFrame>
      <p:graphicFrame>
        <p:nvGraphicFramePr>
          <p:cNvPr id="55" name="Object 32"/>
          <p:cNvGraphicFramePr>
            <a:graphicFrameLocks noChangeAspect="1"/>
          </p:cNvGraphicFramePr>
          <p:nvPr/>
        </p:nvGraphicFramePr>
        <p:xfrm>
          <a:off x="3143250" y="5643563"/>
          <a:ext cx="134938" cy="227012"/>
        </p:xfrm>
        <a:graphic>
          <a:graphicData uri="http://schemas.openxmlformats.org/presentationml/2006/ole">
            <p:oleObj spid="_x0000_s45088" name="Формула" r:id="rId4" imgW="114120" imgH="164880" progId="Equation.3">
              <p:embed/>
            </p:oleObj>
          </a:graphicData>
        </a:graphic>
      </p:graphicFrame>
      <p:sp>
        <p:nvSpPr>
          <p:cNvPr id="69" name="Полилиния 68"/>
          <p:cNvSpPr/>
          <p:nvPr/>
        </p:nvSpPr>
        <p:spPr>
          <a:xfrm>
            <a:off x="3203575" y="5286375"/>
            <a:ext cx="792163" cy="357188"/>
          </a:xfrm>
          <a:custGeom>
            <a:avLst/>
            <a:gdLst>
              <a:gd name="connsiteX0" fmla="*/ 0 w 1638300"/>
              <a:gd name="connsiteY0" fmla="*/ 373380 h 396240"/>
              <a:gd name="connsiteX1" fmla="*/ 0 w 1638300"/>
              <a:gd name="connsiteY1" fmla="*/ 0 h 396240"/>
              <a:gd name="connsiteX2" fmla="*/ 1638300 w 1638300"/>
              <a:gd name="connsiteY2" fmla="*/ 0 h 396240"/>
              <a:gd name="connsiteX3" fmla="*/ 1638300 w 1638300"/>
              <a:gd name="connsiteY3" fmla="*/ 396240 h 39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8300" h="396240">
                <a:moveTo>
                  <a:pt x="0" y="373380"/>
                </a:moveTo>
                <a:lnTo>
                  <a:pt x="0" y="0"/>
                </a:lnTo>
                <a:lnTo>
                  <a:pt x="1638300" y="0"/>
                </a:lnTo>
                <a:lnTo>
                  <a:pt x="1638300" y="39624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785813" y="2143125"/>
          <a:ext cx="7286625" cy="14827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8963"/>
                <a:gridCol w="1268963"/>
                <a:gridCol w="1268963"/>
                <a:gridCol w="1268963"/>
                <a:gridCol w="1179242"/>
                <a:gridCol w="1031581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45146" name="Дата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DCDC150-C79D-4E4A-B8FA-81C27B245931}" type="datetime1">
              <a:rPr lang="ru-RU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27.10.2014</a:t>
            </a:fld>
            <a:endParaRPr lang="ru-RU" smtClean="0">
              <a:solidFill>
                <a:srgbClr val="898989"/>
              </a:solidFill>
            </a:endParaRPr>
          </a:p>
        </p:txBody>
      </p:sp>
      <p:sp>
        <p:nvSpPr>
          <p:cNvPr id="4514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5A7A35B-EBF5-4B53-8A20-6D6BB7EC9A8A}" type="slidenum">
              <a:rPr lang="ru-RU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smtClean="0">
              <a:solidFill>
                <a:srgbClr val="898989"/>
              </a:solidFill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571625" y="1116013"/>
          <a:ext cx="2924175" cy="492125"/>
        </p:xfrm>
        <a:graphic>
          <a:graphicData uri="http://schemas.openxmlformats.org/presentationml/2006/ole">
            <p:oleObj spid="_x0000_s45058" name="Формула" r:id="rId5" imgW="1663560" imgH="279360" progId="Equation.3">
              <p:embed/>
            </p:oleObj>
          </a:graphicData>
        </a:graphic>
      </p:graphicFrame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933450" y="2168525"/>
          <a:ext cx="1063625" cy="355600"/>
        </p:xfrm>
        <a:graphic>
          <a:graphicData uri="http://schemas.openxmlformats.org/presentationml/2006/ole">
            <p:oleObj spid="_x0000_s45059" name="Формула" r:id="rId6" imgW="609480" imgH="203040" progId="Equation.3">
              <p:embed/>
            </p:oleObj>
          </a:graphicData>
        </a:graphic>
      </p:graphicFrame>
      <p:sp>
        <p:nvSpPr>
          <p:cNvPr id="45148" name="TextBox 5"/>
          <p:cNvSpPr txBox="1">
            <a:spLocks noChangeArrowheads="1"/>
          </p:cNvSpPr>
          <p:nvPr/>
        </p:nvSpPr>
        <p:spPr bwMode="auto">
          <a:xfrm>
            <a:off x="287338" y="1571625"/>
            <a:ext cx="412115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Нули подмодульных выражений:</a:t>
            </a: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288925" y="3636963"/>
            <a:ext cx="8215313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1143000" y="2559050"/>
          <a:ext cx="642938" cy="311150"/>
        </p:xfrm>
        <a:graphic>
          <a:graphicData uri="http://schemas.openxmlformats.org/presentationml/2006/ole">
            <p:oleObj spid="_x0000_s45060" name="Формула" r:id="rId7" imgW="368280" imgH="177480" progId="Equation.3">
              <p:embed/>
            </p:oleObj>
          </a:graphicData>
        </a:graphic>
      </p:graphicFrame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960438" y="2871788"/>
          <a:ext cx="1042987" cy="366712"/>
        </p:xfrm>
        <a:graphic>
          <a:graphicData uri="http://schemas.openxmlformats.org/presentationml/2006/ole">
            <p:oleObj spid="_x0000_s45061" name="Формула" r:id="rId8" imgW="583920" imgH="203040" progId="Equation.3">
              <p:embed/>
            </p:oleObj>
          </a:graphicData>
        </a:graphic>
      </p:graphicFrame>
      <p:graphicFrame>
        <p:nvGraphicFramePr>
          <p:cNvPr id="6" name="Object 7"/>
          <p:cNvGraphicFramePr>
            <a:graphicFrameLocks noChangeAspect="1"/>
          </p:cNvGraphicFramePr>
          <p:nvPr/>
        </p:nvGraphicFramePr>
        <p:xfrm>
          <a:off x="4286250" y="1620838"/>
          <a:ext cx="1527175" cy="330200"/>
        </p:xfrm>
        <a:graphic>
          <a:graphicData uri="http://schemas.openxmlformats.org/presentationml/2006/ole">
            <p:oleObj spid="_x0000_s45062" name="Формула" r:id="rId9" imgW="888840" imgH="190440" progId="Equation.3">
              <p:embed/>
            </p:oleObj>
          </a:graphicData>
        </a:graphic>
      </p:graphicFrame>
      <p:graphicFrame>
        <p:nvGraphicFramePr>
          <p:cNvPr id="7" name="Object 8"/>
          <p:cNvGraphicFramePr>
            <a:graphicFrameLocks noChangeAspect="1"/>
          </p:cNvGraphicFramePr>
          <p:nvPr/>
        </p:nvGraphicFramePr>
        <p:xfrm>
          <a:off x="3071813" y="3643313"/>
          <a:ext cx="363537" cy="252412"/>
        </p:xfrm>
        <a:graphic>
          <a:graphicData uri="http://schemas.openxmlformats.org/presentationml/2006/ole">
            <p:oleObj spid="_x0000_s45063" name="Формула" r:id="rId10" imgW="241200" imgH="164880" progId="Equation.3">
              <p:embed/>
            </p:oleObj>
          </a:graphicData>
        </a:graphic>
      </p:graphicFrame>
      <p:graphicFrame>
        <p:nvGraphicFramePr>
          <p:cNvPr id="8" name="Object 9"/>
          <p:cNvGraphicFramePr>
            <a:graphicFrameLocks noChangeAspect="1"/>
          </p:cNvGraphicFramePr>
          <p:nvPr/>
        </p:nvGraphicFramePr>
        <p:xfrm>
          <a:off x="4500563" y="3643313"/>
          <a:ext cx="177800" cy="252412"/>
        </p:xfrm>
        <a:graphic>
          <a:graphicData uri="http://schemas.openxmlformats.org/presentationml/2006/ole">
            <p:oleObj spid="_x0000_s45064" name="Формула" r:id="rId11" imgW="126720" imgH="177480" progId="Equation.3">
              <p:embed/>
            </p:oleObj>
          </a:graphicData>
        </a:graphic>
      </p:graphicFrame>
      <p:graphicFrame>
        <p:nvGraphicFramePr>
          <p:cNvPr id="9" name="Object 10"/>
          <p:cNvGraphicFramePr>
            <a:graphicFrameLocks noChangeAspect="1"/>
          </p:cNvGraphicFramePr>
          <p:nvPr/>
        </p:nvGraphicFramePr>
        <p:xfrm>
          <a:off x="5722938" y="3652838"/>
          <a:ext cx="160337" cy="233362"/>
        </p:xfrm>
        <a:graphic>
          <a:graphicData uri="http://schemas.openxmlformats.org/presentationml/2006/ole">
            <p:oleObj spid="_x0000_s45065" name="Формула" r:id="rId12" imgW="114120" imgH="164880" progId="Equation.3">
              <p:embed/>
            </p:oleObj>
          </a:graphicData>
        </a:graphic>
      </p:graphicFrame>
      <p:graphicFrame>
        <p:nvGraphicFramePr>
          <p:cNvPr id="10" name="Object 11"/>
          <p:cNvGraphicFramePr>
            <a:graphicFrameLocks noChangeAspect="1"/>
          </p:cNvGraphicFramePr>
          <p:nvPr/>
        </p:nvGraphicFramePr>
        <p:xfrm>
          <a:off x="2225675" y="3286125"/>
          <a:ext cx="963613" cy="323850"/>
        </p:xfrm>
        <a:graphic>
          <a:graphicData uri="http://schemas.openxmlformats.org/presentationml/2006/ole">
            <p:oleObj spid="_x0000_s45066" name="Формула" r:id="rId13" imgW="609480" imgH="203040" progId="Equation.3">
              <p:embed/>
            </p:oleObj>
          </a:graphicData>
        </a:graphic>
      </p:graphicFrame>
      <p:graphicFrame>
        <p:nvGraphicFramePr>
          <p:cNvPr id="12" name="Object 12"/>
          <p:cNvGraphicFramePr>
            <a:graphicFrameLocks noChangeAspect="1"/>
          </p:cNvGraphicFramePr>
          <p:nvPr/>
        </p:nvGraphicFramePr>
        <p:xfrm>
          <a:off x="3582988" y="3286125"/>
          <a:ext cx="781050" cy="323850"/>
        </p:xfrm>
        <a:graphic>
          <a:graphicData uri="http://schemas.openxmlformats.org/presentationml/2006/ole">
            <p:oleObj spid="_x0000_s45067" name="Формула" r:id="rId14" imgW="495000" imgH="203040" progId="Equation.3">
              <p:embed/>
            </p:oleObj>
          </a:graphicData>
        </a:graphic>
      </p:graphicFrame>
      <p:graphicFrame>
        <p:nvGraphicFramePr>
          <p:cNvPr id="25" name="Object 13"/>
          <p:cNvGraphicFramePr>
            <a:graphicFrameLocks noChangeAspect="1"/>
          </p:cNvGraphicFramePr>
          <p:nvPr/>
        </p:nvGraphicFramePr>
        <p:xfrm>
          <a:off x="4868863" y="3286125"/>
          <a:ext cx="644525" cy="323850"/>
        </p:xfrm>
        <a:graphic>
          <a:graphicData uri="http://schemas.openxmlformats.org/presentationml/2006/ole">
            <p:oleObj spid="_x0000_s45068" name="Формула" r:id="rId15" imgW="406080" imgH="203040" progId="Equation.3">
              <p:embed/>
            </p:oleObj>
          </a:graphicData>
        </a:graphic>
      </p:graphicFrame>
      <p:graphicFrame>
        <p:nvGraphicFramePr>
          <p:cNvPr id="26" name="Object 14"/>
          <p:cNvGraphicFramePr>
            <a:graphicFrameLocks noChangeAspect="1"/>
          </p:cNvGraphicFramePr>
          <p:nvPr/>
        </p:nvGraphicFramePr>
        <p:xfrm>
          <a:off x="6029325" y="3286125"/>
          <a:ext cx="641350" cy="323850"/>
        </p:xfrm>
        <a:graphic>
          <a:graphicData uri="http://schemas.openxmlformats.org/presentationml/2006/ole">
            <p:oleObj spid="_x0000_s45069" name="Формула" r:id="rId16" imgW="406080" imgH="203040" progId="Equation.3">
              <p:embed/>
            </p:oleObj>
          </a:graphicData>
        </a:graphic>
      </p:graphicFrame>
      <p:graphicFrame>
        <p:nvGraphicFramePr>
          <p:cNvPr id="28" name="Object 15"/>
          <p:cNvGraphicFramePr>
            <a:graphicFrameLocks noChangeAspect="1"/>
          </p:cNvGraphicFramePr>
          <p:nvPr/>
        </p:nvGraphicFramePr>
        <p:xfrm>
          <a:off x="2571750" y="2222500"/>
          <a:ext cx="280988" cy="282575"/>
        </p:xfrm>
        <a:graphic>
          <a:graphicData uri="http://schemas.openxmlformats.org/presentationml/2006/ole">
            <p:oleObj spid="_x0000_s45070" name="Формула" r:id="rId17" imgW="139680" imgH="139680" progId="Equation.3">
              <p:embed/>
            </p:oleObj>
          </a:graphicData>
        </a:graphic>
      </p:graphicFrame>
      <p:graphicFrame>
        <p:nvGraphicFramePr>
          <p:cNvPr id="29" name="Object 16"/>
          <p:cNvGraphicFramePr>
            <a:graphicFrameLocks noChangeAspect="1"/>
          </p:cNvGraphicFramePr>
          <p:nvPr/>
        </p:nvGraphicFramePr>
        <p:xfrm>
          <a:off x="2571750" y="2936875"/>
          <a:ext cx="280988" cy="282575"/>
        </p:xfrm>
        <a:graphic>
          <a:graphicData uri="http://schemas.openxmlformats.org/presentationml/2006/ole">
            <p:oleObj spid="_x0000_s45071" name="Формула" r:id="rId18" imgW="139680" imgH="139680" progId="Equation.3">
              <p:embed/>
            </p:oleObj>
          </a:graphicData>
        </a:graphic>
      </p:graphicFrame>
      <p:graphicFrame>
        <p:nvGraphicFramePr>
          <p:cNvPr id="30" name="Object 17"/>
          <p:cNvGraphicFramePr>
            <a:graphicFrameLocks noChangeAspect="1"/>
          </p:cNvGraphicFramePr>
          <p:nvPr/>
        </p:nvGraphicFramePr>
        <p:xfrm>
          <a:off x="2571750" y="2579688"/>
          <a:ext cx="280988" cy="282575"/>
        </p:xfrm>
        <a:graphic>
          <a:graphicData uri="http://schemas.openxmlformats.org/presentationml/2006/ole">
            <p:oleObj spid="_x0000_s45072" name="Формула" r:id="rId19" imgW="139680" imgH="139680" progId="Equation.3">
              <p:embed/>
            </p:oleObj>
          </a:graphicData>
        </a:graphic>
      </p:graphicFrame>
      <p:graphicFrame>
        <p:nvGraphicFramePr>
          <p:cNvPr id="31" name="Object 18"/>
          <p:cNvGraphicFramePr>
            <a:graphicFrameLocks noChangeAspect="1"/>
          </p:cNvGraphicFramePr>
          <p:nvPr/>
        </p:nvGraphicFramePr>
        <p:xfrm>
          <a:off x="3857625" y="2936875"/>
          <a:ext cx="280988" cy="282575"/>
        </p:xfrm>
        <a:graphic>
          <a:graphicData uri="http://schemas.openxmlformats.org/presentationml/2006/ole">
            <p:oleObj spid="_x0000_s45073" name="Формула" r:id="rId20" imgW="139680" imgH="139680" progId="Equation.3">
              <p:embed/>
            </p:oleObj>
          </a:graphicData>
        </a:graphic>
      </p:graphicFrame>
      <p:graphicFrame>
        <p:nvGraphicFramePr>
          <p:cNvPr id="2048" name="Object 19"/>
          <p:cNvGraphicFramePr>
            <a:graphicFrameLocks noChangeAspect="1"/>
          </p:cNvGraphicFramePr>
          <p:nvPr/>
        </p:nvGraphicFramePr>
        <p:xfrm>
          <a:off x="3857625" y="2286000"/>
          <a:ext cx="280988" cy="152400"/>
        </p:xfrm>
        <a:graphic>
          <a:graphicData uri="http://schemas.openxmlformats.org/presentationml/2006/ole">
            <p:oleObj spid="_x0000_s45074" name="Формула" r:id="rId21" imgW="139680" imgH="75960" progId="Equation.3">
              <p:embed/>
            </p:oleObj>
          </a:graphicData>
        </a:graphic>
      </p:graphicFrame>
      <p:graphicFrame>
        <p:nvGraphicFramePr>
          <p:cNvPr id="2049" name="Object 20"/>
          <p:cNvGraphicFramePr>
            <a:graphicFrameLocks noChangeAspect="1"/>
          </p:cNvGraphicFramePr>
          <p:nvPr/>
        </p:nvGraphicFramePr>
        <p:xfrm>
          <a:off x="3857625" y="2579688"/>
          <a:ext cx="280988" cy="282575"/>
        </p:xfrm>
        <a:graphic>
          <a:graphicData uri="http://schemas.openxmlformats.org/presentationml/2006/ole">
            <p:oleObj spid="_x0000_s45075" name="Формула" r:id="rId22" imgW="139680" imgH="139680" progId="Equation.3">
              <p:embed/>
            </p:oleObj>
          </a:graphicData>
        </a:graphic>
      </p:graphicFrame>
      <p:graphicFrame>
        <p:nvGraphicFramePr>
          <p:cNvPr id="5" name="Object 21"/>
          <p:cNvGraphicFramePr>
            <a:graphicFrameLocks noChangeAspect="1"/>
          </p:cNvGraphicFramePr>
          <p:nvPr/>
        </p:nvGraphicFramePr>
        <p:xfrm>
          <a:off x="5072063" y="2222500"/>
          <a:ext cx="280987" cy="280988"/>
        </p:xfrm>
        <a:graphic>
          <a:graphicData uri="http://schemas.openxmlformats.org/presentationml/2006/ole">
            <p:oleObj spid="_x0000_s45076" name="Формула" r:id="rId23" imgW="139680" imgH="139680" progId="Equation.3">
              <p:embed/>
            </p:oleObj>
          </a:graphicData>
        </a:graphic>
      </p:graphicFrame>
      <p:graphicFrame>
        <p:nvGraphicFramePr>
          <p:cNvPr id="14" name="Object 22"/>
          <p:cNvGraphicFramePr>
            <a:graphicFrameLocks noChangeAspect="1"/>
          </p:cNvGraphicFramePr>
          <p:nvPr/>
        </p:nvGraphicFramePr>
        <p:xfrm>
          <a:off x="5072063" y="2579688"/>
          <a:ext cx="280987" cy="282575"/>
        </p:xfrm>
        <a:graphic>
          <a:graphicData uri="http://schemas.openxmlformats.org/presentationml/2006/ole">
            <p:oleObj spid="_x0000_s45077" name="Формула" r:id="rId24" imgW="139680" imgH="139680" progId="Equation.3">
              <p:embed/>
            </p:oleObj>
          </a:graphicData>
        </a:graphic>
      </p:graphicFrame>
      <p:graphicFrame>
        <p:nvGraphicFramePr>
          <p:cNvPr id="15" name="Object 23"/>
          <p:cNvGraphicFramePr>
            <a:graphicFrameLocks noChangeAspect="1"/>
          </p:cNvGraphicFramePr>
          <p:nvPr/>
        </p:nvGraphicFramePr>
        <p:xfrm>
          <a:off x="6286500" y="2579688"/>
          <a:ext cx="280988" cy="280987"/>
        </p:xfrm>
        <a:graphic>
          <a:graphicData uri="http://schemas.openxmlformats.org/presentationml/2006/ole">
            <p:oleObj spid="_x0000_s45078" name="Формула" r:id="rId25" imgW="139680" imgH="139680" progId="Equation.3">
              <p:embed/>
            </p:oleObj>
          </a:graphicData>
        </a:graphic>
      </p:graphicFrame>
      <p:graphicFrame>
        <p:nvGraphicFramePr>
          <p:cNvPr id="16" name="Object 24"/>
          <p:cNvGraphicFramePr>
            <a:graphicFrameLocks noChangeAspect="1"/>
          </p:cNvGraphicFramePr>
          <p:nvPr/>
        </p:nvGraphicFramePr>
        <p:xfrm>
          <a:off x="5072063" y="2992438"/>
          <a:ext cx="280987" cy="153987"/>
        </p:xfrm>
        <a:graphic>
          <a:graphicData uri="http://schemas.openxmlformats.org/presentationml/2006/ole">
            <p:oleObj spid="_x0000_s45079" name="Формула" r:id="rId26" imgW="139680" imgH="75960" progId="Equation.3">
              <p:embed/>
            </p:oleObj>
          </a:graphicData>
        </a:graphic>
      </p:graphicFrame>
      <p:graphicFrame>
        <p:nvGraphicFramePr>
          <p:cNvPr id="17" name="Object 25"/>
          <p:cNvGraphicFramePr>
            <a:graphicFrameLocks noChangeAspect="1"/>
          </p:cNvGraphicFramePr>
          <p:nvPr/>
        </p:nvGraphicFramePr>
        <p:xfrm>
          <a:off x="6286500" y="2928938"/>
          <a:ext cx="280988" cy="280987"/>
        </p:xfrm>
        <a:graphic>
          <a:graphicData uri="http://schemas.openxmlformats.org/presentationml/2006/ole">
            <p:oleObj spid="_x0000_s45080" name="Формула" r:id="rId27" imgW="139680" imgH="139680" progId="Equation.3">
              <p:embed/>
            </p:oleObj>
          </a:graphicData>
        </a:graphic>
      </p:graphicFrame>
      <p:graphicFrame>
        <p:nvGraphicFramePr>
          <p:cNvPr id="20" name="Object 26"/>
          <p:cNvGraphicFramePr>
            <a:graphicFrameLocks noChangeAspect="1"/>
          </p:cNvGraphicFramePr>
          <p:nvPr/>
        </p:nvGraphicFramePr>
        <p:xfrm>
          <a:off x="6286500" y="2214563"/>
          <a:ext cx="280988" cy="280987"/>
        </p:xfrm>
        <a:graphic>
          <a:graphicData uri="http://schemas.openxmlformats.org/presentationml/2006/ole">
            <p:oleObj spid="_x0000_s45081" name="Формула" r:id="rId28" imgW="139680" imgH="139680" progId="Equation.3">
              <p:embed/>
            </p:oleObj>
          </a:graphicData>
        </a:graphic>
      </p:graphicFrame>
      <p:sp>
        <p:nvSpPr>
          <p:cNvPr id="45150" name="Прямоугольник 35"/>
          <p:cNvSpPr>
            <a:spLocks noChangeArrowheads="1"/>
          </p:cNvSpPr>
          <p:nvPr/>
        </p:nvSpPr>
        <p:spPr bwMode="auto">
          <a:xfrm>
            <a:off x="785813" y="428625"/>
            <a:ext cx="421481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Метод интервалов.</a:t>
            </a:r>
            <a:endParaRPr lang="ru-RU" sz="26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5151" name="Прямоугольник 36"/>
          <p:cNvSpPr>
            <a:spLocks noChangeArrowheads="1"/>
          </p:cNvSpPr>
          <p:nvPr/>
        </p:nvSpPr>
        <p:spPr bwMode="auto">
          <a:xfrm>
            <a:off x="214313" y="1152525"/>
            <a:ext cx="1387475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Пример 7.</a:t>
            </a:r>
            <a:endParaRPr lang="ru-RU" sz="2100">
              <a:latin typeface="Calibri" pitchFamily="34" charset="0"/>
            </a:endParaRPr>
          </a:p>
        </p:txBody>
      </p:sp>
      <p:graphicFrame>
        <p:nvGraphicFramePr>
          <p:cNvPr id="21" name="Object 26"/>
          <p:cNvGraphicFramePr>
            <a:graphicFrameLocks noChangeAspect="1"/>
          </p:cNvGraphicFramePr>
          <p:nvPr/>
        </p:nvGraphicFramePr>
        <p:xfrm>
          <a:off x="455613" y="4692650"/>
          <a:ext cx="3479800" cy="406400"/>
        </p:xfrm>
        <a:graphic>
          <a:graphicData uri="http://schemas.openxmlformats.org/presentationml/2006/ole">
            <p:oleObj spid="_x0000_s45082" name="Формула" r:id="rId29" imgW="1968480" imgH="228600" progId="Equation.3">
              <p:embed/>
            </p:oleObj>
          </a:graphicData>
        </a:graphic>
      </p:graphicFrame>
      <p:graphicFrame>
        <p:nvGraphicFramePr>
          <p:cNvPr id="22" name="Object 27"/>
          <p:cNvGraphicFramePr>
            <a:graphicFrameLocks noChangeAspect="1"/>
          </p:cNvGraphicFramePr>
          <p:nvPr/>
        </p:nvGraphicFramePr>
        <p:xfrm>
          <a:off x="479425" y="5634038"/>
          <a:ext cx="798513" cy="307975"/>
        </p:xfrm>
        <a:graphic>
          <a:graphicData uri="http://schemas.openxmlformats.org/presentationml/2006/ole">
            <p:oleObj spid="_x0000_s45083" name="Формула" r:id="rId30" imgW="495000" imgH="190440" progId="Equation.3">
              <p:embed/>
            </p:oleObj>
          </a:graphicData>
        </a:graphic>
      </p:graphicFrame>
      <p:graphicFrame>
        <p:nvGraphicFramePr>
          <p:cNvPr id="23" name="Object 28"/>
          <p:cNvGraphicFramePr>
            <a:graphicFrameLocks noChangeAspect="1"/>
          </p:cNvGraphicFramePr>
          <p:nvPr/>
        </p:nvGraphicFramePr>
        <p:xfrm>
          <a:off x="560388" y="4286250"/>
          <a:ext cx="1136650" cy="358775"/>
        </p:xfrm>
        <a:graphic>
          <a:graphicData uri="http://schemas.openxmlformats.org/presentationml/2006/ole">
            <p:oleObj spid="_x0000_s45084" name="Формула" r:id="rId31" imgW="647640" imgH="203040" progId="Equation.3">
              <p:embed/>
            </p:oleObj>
          </a:graphicData>
        </a:graphic>
      </p:graphicFrame>
      <p:sp>
        <p:nvSpPr>
          <p:cNvPr id="45" name="Прямоугольник 44"/>
          <p:cNvSpPr>
            <a:spLocks noChangeArrowheads="1"/>
          </p:cNvSpPr>
          <p:nvPr/>
        </p:nvSpPr>
        <p:spPr bwMode="auto">
          <a:xfrm>
            <a:off x="214313" y="3786188"/>
            <a:ext cx="12541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 случай.</a:t>
            </a:r>
            <a:endParaRPr lang="ru-RU" sz="2100">
              <a:latin typeface="Calibri" pitchFamily="34" charset="0"/>
            </a:endParaRPr>
          </a:p>
        </p:txBody>
      </p:sp>
      <p:graphicFrame>
        <p:nvGraphicFramePr>
          <p:cNvPr id="11" name="Object 29"/>
          <p:cNvGraphicFramePr>
            <a:graphicFrameLocks noChangeAspect="1"/>
          </p:cNvGraphicFramePr>
          <p:nvPr/>
        </p:nvGraphicFramePr>
        <p:xfrm>
          <a:off x="285750" y="4249738"/>
          <a:ext cx="328613" cy="857250"/>
        </p:xfrm>
        <a:graphic>
          <a:graphicData uri="http://schemas.openxmlformats.org/presentationml/2006/ole">
            <p:oleObj spid="_x0000_s45085" name="Формула" r:id="rId32" imgW="203040" imgH="457200" progId="Equation.3">
              <p:embed/>
            </p:oleObj>
          </a:graphicData>
        </a:graphic>
      </p:graphicFrame>
      <p:graphicFrame>
        <p:nvGraphicFramePr>
          <p:cNvPr id="27" name="Object 31"/>
          <p:cNvGraphicFramePr>
            <a:graphicFrameLocks noChangeAspect="1"/>
          </p:cNvGraphicFramePr>
          <p:nvPr/>
        </p:nvGraphicFramePr>
        <p:xfrm>
          <a:off x="279400" y="5178425"/>
          <a:ext cx="328613" cy="857250"/>
        </p:xfrm>
        <a:graphic>
          <a:graphicData uri="http://schemas.openxmlformats.org/presentationml/2006/ole">
            <p:oleObj spid="_x0000_s45087" name="Формула" r:id="rId33" imgW="203040" imgH="457200" progId="Equation.3">
              <p:embed/>
            </p:oleObj>
          </a:graphicData>
        </a:graphic>
      </p:graphicFrame>
      <p:sp>
        <p:nvSpPr>
          <p:cNvPr id="51" name="Полилиния 50"/>
          <p:cNvSpPr/>
          <p:nvPr/>
        </p:nvSpPr>
        <p:spPr>
          <a:xfrm>
            <a:off x="1571625" y="5357813"/>
            <a:ext cx="703263" cy="254000"/>
          </a:xfrm>
          <a:custGeom>
            <a:avLst/>
            <a:gdLst>
              <a:gd name="connsiteX0" fmla="*/ 0 w 762000"/>
              <a:gd name="connsiteY0" fmla="*/ 0 h 289560"/>
              <a:gd name="connsiteX1" fmla="*/ 762000 w 762000"/>
              <a:gd name="connsiteY1" fmla="*/ 0 h 289560"/>
              <a:gd name="connsiteX2" fmla="*/ 762000 w 762000"/>
              <a:gd name="connsiteY2" fmla="*/ 289560 h 28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289560">
                <a:moveTo>
                  <a:pt x="0" y="0"/>
                </a:moveTo>
                <a:lnTo>
                  <a:pt x="762000" y="0"/>
                </a:lnTo>
                <a:lnTo>
                  <a:pt x="762000" y="28956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2" name="Прямая со стрелкой 51"/>
          <p:cNvCxnSpPr/>
          <p:nvPr/>
        </p:nvCxnSpPr>
        <p:spPr>
          <a:xfrm>
            <a:off x="1571625" y="5643563"/>
            <a:ext cx="2786063" cy="1587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Овал 52"/>
          <p:cNvSpPr>
            <a:spLocks noChangeAspect="1"/>
          </p:cNvSpPr>
          <p:nvPr/>
        </p:nvSpPr>
        <p:spPr>
          <a:xfrm>
            <a:off x="3132138" y="5572125"/>
            <a:ext cx="104775" cy="107950"/>
          </a:xfrm>
          <a:prstGeom prst="ellipse">
            <a:avLst/>
          </a:prstGeom>
          <a:solidFill>
            <a:srgbClr val="7030A0"/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Овал 53"/>
          <p:cNvSpPr>
            <a:spLocks noChangeAspect="1"/>
          </p:cNvSpPr>
          <p:nvPr/>
        </p:nvSpPr>
        <p:spPr>
          <a:xfrm>
            <a:off x="2232025" y="5572125"/>
            <a:ext cx="106363" cy="107950"/>
          </a:xfrm>
          <a:prstGeom prst="ellipse">
            <a:avLst/>
          </a:prstGeom>
          <a:solidFill>
            <a:schemeClr val="bg1"/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56" name="Object 33"/>
          <p:cNvGraphicFramePr>
            <a:graphicFrameLocks noChangeAspect="1"/>
          </p:cNvGraphicFramePr>
          <p:nvPr/>
        </p:nvGraphicFramePr>
        <p:xfrm>
          <a:off x="2143125" y="5643563"/>
          <a:ext cx="298450" cy="261937"/>
        </p:xfrm>
        <a:graphic>
          <a:graphicData uri="http://schemas.openxmlformats.org/presentationml/2006/ole">
            <p:oleObj spid="_x0000_s45089" name="Формула" r:id="rId34" imgW="253800" imgH="190440" progId="Equation.3">
              <p:embed/>
            </p:oleObj>
          </a:graphicData>
        </a:graphic>
      </p:graphicFrame>
      <p:graphicFrame>
        <p:nvGraphicFramePr>
          <p:cNvPr id="13" name="Object 35"/>
          <p:cNvGraphicFramePr>
            <a:graphicFrameLocks noChangeAspect="1"/>
          </p:cNvGraphicFramePr>
          <p:nvPr/>
        </p:nvGraphicFramePr>
        <p:xfrm>
          <a:off x="6992938" y="3643313"/>
          <a:ext cx="177800" cy="233362"/>
        </p:xfrm>
        <a:graphic>
          <a:graphicData uri="http://schemas.openxmlformats.org/presentationml/2006/ole">
            <p:oleObj spid="_x0000_s45091" name="Формула" r:id="rId35" imgW="126720" imgH="164880" progId="Equation.3">
              <p:embed/>
            </p:oleObj>
          </a:graphicData>
        </a:graphic>
      </p:graphicFrame>
      <p:graphicFrame>
        <p:nvGraphicFramePr>
          <p:cNvPr id="19" name="Object 36"/>
          <p:cNvGraphicFramePr>
            <a:graphicFrameLocks noChangeAspect="1"/>
          </p:cNvGraphicFramePr>
          <p:nvPr/>
        </p:nvGraphicFramePr>
        <p:xfrm>
          <a:off x="7115175" y="3286125"/>
          <a:ext cx="842963" cy="323850"/>
        </p:xfrm>
        <a:graphic>
          <a:graphicData uri="http://schemas.openxmlformats.org/presentationml/2006/ole">
            <p:oleObj spid="_x0000_s45092" name="Формула" r:id="rId36" imgW="533160" imgH="203040" progId="Equation.3">
              <p:embed/>
            </p:oleObj>
          </a:graphicData>
        </a:graphic>
      </p:graphicFrame>
      <p:graphicFrame>
        <p:nvGraphicFramePr>
          <p:cNvPr id="2051" name="Object 37"/>
          <p:cNvGraphicFramePr>
            <a:graphicFrameLocks noChangeAspect="1"/>
          </p:cNvGraphicFramePr>
          <p:nvPr/>
        </p:nvGraphicFramePr>
        <p:xfrm>
          <a:off x="4429125" y="1143000"/>
          <a:ext cx="3660775" cy="447675"/>
        </p:xfrm>
        <a:graphic>
          <a:graphicData uri="http://schemas.openxmlformats.org/presentationml/2006/ole">
            <p:oleObj spid="_x0000_s45093" name="Формула" r:id="rId37" imgW="2082600" imgH="253800" progId="Equation.3">
              <p:embed/>
            </p:oleObj>
          </a:graphicData>
        </a:graphic>
      </p:graphicFrame>
      <p:graphicFrame>
        <p:nvGraphicFramePr>
          <p:cNvPr id="2052" name="Object 38"/>
          <p:cNvGraphicFramePr>
            <a:graphicFrameLocks noChangeAspect="1"/>
          </p:cNvGraphicFramePr>
          <p:nvPr/>
        </p:nvGraphicFramePr>
        <p:xfrm>
          <a:off x="7429500" y="2643188"/>
          <a:ext cx="280988" cy="153987"/>
        </p:xfrm>
        <a:graphic>
          <a:graphicData uri="http://schemas.openxmlformats.org/presentationml/2006/ole">
            <p:oleObj spid="_x0000_s45094" name="Формула" r:id="rId38" imgW="139680" imgH="75960" progId="Equation.3">
              <p:embed/>
            </p:oleObj>
          </a:graphicData>
        </a:graphic>
      </p:graphicFrame>
      <p:graphicFrame>
        <p:nvGraphicFramePr>
          <p:cNvPr id="2053" name="Object 39"/>
          <p:cNvGraphicFramePr>
            <a:graphicFrameLocks noChangeAspect="1"/>
          </p:cNvGraphicFramePr>
          <p:nvPr/>
        </p:nvGraphicFramePr>
        <p:xfrm>
          <a:off x="7429500" y="2928938"/>
          <a:ext cx="280988" cy="280987"/>
        </p:xfrm>
        <a:graphic>
          <a:graphicData uri="http://schemas.openxmlformats.org/presentationml/2006/ole">
            <p:oleObj spid="_x0000_s45095" name="Формула" r:id="rId39" imgW="139680" imgH="139680" progId="Equation.3">
              <p:embed/>
            </p:oleObj>
          </a:graphicData>
        </a:graphic>
      </p:graphicFrame>
      <p:graphicFrame>
        <p:nvGraphicFramePr>
          <p:cNvPr id="2054" name="Object 40"/>
          <p:cNvGraphicFramePr>
            <a:graphicFrameLocks noChangeAspect="1"/>
          </p:cNvGraphicFramePr>
          <p:nvPr/>
        </p:nvGraphicFramePr>
        <p:xfrm>
          <a:off x="7429500" y="2214563"/>
          <a:ext cx="280988" cy="280987"/>
        </p:xfrm>
        <a:graphic>
          <a:graphicData uri="http://schemas.openxmlformats.org/presentationml/2006/ole">
            <p:oleObj spid="_x0000_s45096" name="Формула" r:id="rId40" imgW="139680" imgH="139680" progId="Equation.3">
              <p:embed/>
            </p:oleObj>
          </a:graphicData>
        </a:graphic>
      </p:graphicFrame>
      <p:cxnSp>
        <p:nvCxnSpPr>
          <p:cNvPr id="58" name="Прямая соединительная линия 57"/>
          <p:cNvCxnSpPr/>
          <p:nvPr/>
        </p:nvCxnSpPr>
        <p:spPr>
          <a:xfrm rot="5400000">
            <a:off x="3500438" y="5143500"/>
            <a:ext cx="200025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9" name="Object 41"/>
          <p:cNvGraphicFramePr>
            <a:graphicFrameLocks noChangeAspect="1"/>
          </p:cNvGraphicFramePr>
          <p:nvPr/>
        </p:nvGraphicFramePr>
        <p:xfrm>
          <a:off x="4797425" y="4679950"/>
          <a:ext cx="3614738" cy="406400"/>
        </p:xfrm>
        <a:graphic>
          <a:graphicData uri="http://schemas.openxmlformats.org/presentationml/2006/ole">
            <p:oleObj spid="_x0000_s45097" name="Формула" r:id="rId41" imgW="2044440" imgH="228600" progId="Equation.3">
              <p:embed/>
            </p:oleObj>
          </a:graphicData>
        </a:graphic>
      </p:graphicFrame>
      <p:graphicFrame>
        <p:nvGraphicFramePr>
          <p:cNvPr id="60" name="Object 42"/>
          <p:cNvGraphicFramePr>
            <a:graphicFrameLocks noChangeAspect="1"/>
          </p:cNvGraphicFramePr>
          <p:nvPr/>
        </p:nvGraphicFramePr>
        <p:xfrm>
          <a:off x="4938713" y="5664200"/>
          <a:ext cx="736600" cy="287338"/>
        </p:xfrm>
        <a:graphic>
          <a:graphicData uri="http://schemas.openxmlformats.org/presentationml/2006/ole">
            <p:oleObj spid="_x0000_s45098" name="Формула" r:id="rId42" imgW="457200" imgH="177480" progId="Equation.3">
              <p:embed/>
            </p:oleObj>
          </a:graphicData>
        </a:graphic>
      </p:graphicFrame>
      <p:graphicFrame>
        <p:nvGraphicFramePr>
          <p:cNvPr id="61" name="Object 43"/>
          <p:cNvGraphicFramePr>
            <a:graphicFrameLocks noChangeAspect="1"/>
          </p:cNvGraphicFramePr>
          <p:nvPr/>
        </p:nvGraphicFramePr>
        <p:xfrm>
          <a:off x="4806950" y="4286250"/>
          <a:ext cx="1382713" cy="360363"/>
        </p:xfrm>
        <a:graphic>
          <a:graphicData uri="http://schemas.openxmlformats.org/presentationml/2006/ole">
            <p:oleObj spid="_x0000_s45099" name="Формула" r:id="rId43" imgW="787320" imgH="203040" progId="Equation.3">
              <p:embed/>
            </p:oleObj>
          </a:graphicData>
        </a:graphic>
      </p:graphicFrame>
      <p:sp>
        <p:nvSpPr>
          <p:cNvPr id="62" name="Прямоугольник 61"/>
          <p:cNvSpPr>
            <a:spLocks noChangeArrowheads="1"/>
          </p:cNvSpPr>
          <p:nvPr/>
        </p:nvSpPr>
        <p:spPr bwMode="auto">
          <a:xfrm>
            <a:off x="4572000" y="3786188"/>
            <a:ext cx="12541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 случай.</a:t>
            </a:r>
            <a:endParaRPr lang="ru-RU" sz="2100">
              <a:latin typeface="Calibri" pitchFamily="34" charset="0"/>
            </a:endParaRPr>
          </a:p>
        </p:txBody>
      </p:sp>
      <p:graphicFrame>
        <p:nvGraphicFramePr>
          <p:cNvPr id="63" name="Object 44"/>
          <p:cNvGraphicFramePr>
            <a:graphicFrameLocks noChangeAspect="1"/>
          </p:cNvGraphicFramePr>
          <p:nvPr/>
        </p:nvGraphicFramePr>
        <p:xfrm>
          <a:off x="4643438" y="4249738"/>
          <a:ext cx="328612" cy="857250"/>
        </p:xfrm>
        <a:graphic>
          <a:graphicData uri="http://schemas.openxmlformats.org/presentationml/2006/ole">
            <p:oleObj spid="_x0000_s45100" name="Формула" r:id="rId44" imgW="203040" imgH="457200" progId="Equation.3">
              <p:embed/>
            </p:oleObj>
          </a:graphicData>
        </a:graphic>
      </p:graphicFrame>
      <p:graphicFrame>
        <p:nvGraphicFramePr>
          <p:cNvPr id="65" name="Object 45"/>
          <p:cNvGraphicFramePr>
            <a:graphicFrameLocks noChangeAspect="1"/>
          </p:cNvGraphicFramePr>
          <p:nvPr/>
        </p:nvGraphicFramePr>
        <p:xfrm>
          <a:off x="4637088" y="5178425"/>
          <a:ext cx="328612" cy="857250"/>
        </p:xfrm>
        <a:graphic>
          <a:graphicData uri="http://schemas.openxmlformats.org/presentationml/2006/ole">
            <p:oleObj spid="_x0000_s45101" name="Формула" r:id="rId45" imgW="203040" imgH="457200" progId="Equation.3">
              <p:embed/>
            </p:oleObj>
          </a:graphicData>
        </a:graphic>
      </p:graphicFrame>
      <p:graphicFrame>
        <p:nvGraphicFramePr>
          <p:cNvPr id="2057" name="Object 47"/>
          <p:cNvGraphicFramePr>
            <a:graphicFrameLocks noChangeAspect="1"/>
          </p:cNvGraphicFramePr>
          <p:nvPr/>
        </p:nvGraphicFramePr>
        <p:xfrm>
          <a:off x="4827588" y="5286375"/>
          <a:ext cx="1244600" cy="323850"/>
        </p:xfrm>
        <a:graphic>
          <a:graphicData uri="http://schemas.openxmlformats.org/presentationml/2006/ole">
            <p:oleObj spid="_x0000_s45103" name="Формула" r:id="rId46" imgW="787320" imgH="203040" progId="Equation.3">
              <p:embed/>
            </p:oleObj>
          </a:graphicData>
        </a:graphic>
      </p:graphicFrame>
      <p:graphicFrame>
        <p:nvGraphicFramePr>
          <p:cNvPr id="2058" name="Object 48"/>
          <p:cNvGraphicFramePr>
            <a:graphicFrameLocks noChangeAspect="1"/>
          </p:cNvGraphicFramePr>
          <p:nvPr/>
        </p:nvGraphicFramePr>
        <p:xfrm>
          <a:off x="428625" y="5286375"/>
          <a:ext cx="1023938" cy="323850"/>
        </p:xfrm>
        <a:graphic>
          <a:graphicData uri="http://schemas.openxmlformats.org/presentationml/2006/ole">
            <p:oleObj spid="_x0000_s45104" name="Формула" r:id="rId47" imgW="647640" imgH="203040" progId="Equation.3">
              <p:embed/>
            </p:oleObj>
          </a:graphicData>
        </a:graphic>
      </p:graphicFrame>
      <p:sp>
        <p:nvSpPr>
          <p:cNvPr id="67" name="Овал 66"/>
          <p:cNvSpPr>
            <a:spLocks noChangeAspect="1"/>
          </p:cNvSpPr>
          <p:nvPr/>
        </p:nvSpPr>
        <p:spPr>
          <a:xfrm>
            <a:off x="3929063" y="5572125"/>
            <a:ext cx="106362" cy="107950"/>
          </a:xfrm>
          <a:prstGeom prst="ellipse">
            <a:avLst/>
          </a:prstGeom>
          <a:solidFill>
            <a:schemeClr val="bg1"/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1" name="Полилиния 70"/>
          <p:cNvSpPr/>
          <p:nvPr/>
        </p:nvSpPr>
        <p:spPr>
          <a:xfrm>
            <a:off x="6215063" y="5286375"/>
            <a:ext cx="919162" cy="325438"/>
          </a:xfrm>
          <a:custGeom>
            <a:avLst/>
            <a:gdLst>
              <a:gd name="connsiteX0" fmla="*/ 0 w 762000"/>
              <a:gd name="connsiteY0" fmla="*/ 0 h 289560"/>
              <a:gd name="connsiteX1" fmla="*/ 762000 w 762000"/>
              <a:gd name="connsiteY1" fmla="*/ 0 h 289560"/>
              <a:gd name="connsiteX2" fmla="*/ 762000 w 762000"/>
              <a:gd name="connsiteY2" fmla="*/ 289560 h 28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289560">
                <a:moveTo>
                  <a:pt x="0" y="0"/>
                </a:moveTo>
                <a:lnTo>
                  <a:pt x="762000" y="0"/>
                </a:lnTo>
                <a:lnTo>
                  <a:pt x="762000" y="28956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2" name="Полилиния 71"/>
          <p:cNvSpPr/>
          <p:nvPr/>
        </p:nvSpPr>
        <p:spPr>
          <a:xfrm flipH="1">
            <a:off x="7875588" y="5357813"/>
            <a:ext cx="768350" cy="254000"/>
          </a:xfrm>
          <a:custGeom>
            <a:avLst/>
            <a:gdLst>
              <a:gd name="connsiteX0" fmla="*/ 0 w 762000"/>
              <a:gd name="connsiteY0" fmla="*/ 0 h 289560"/>
              <a:gd name="connsiteX1" fmla="*/ 762000 w 762000"/>
              <a:gd name="connsiteY1" fmla="*/ 0 h 289560"/>
              <a:gd name="connsiteX2" fmla="*/ 762000 w 762000"/>
              <a:gd name="connsiteY2" fmla="*/ 289560 h 28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289560">
                <a:moveTo>
                  <a:pt x="0" y="0"/>
                </a:moveTo>
                <a:lnTo>
                  <a:pt x="762000" y="0"/>
                </a:lnTo>
                <a:lnTo>
                  <a:pt x="762000" y="28956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73" name="Прямая со стрелкой 72"/>
          <p:cNvCxnSpPr/>
          <p:nvPr/>
        </p:nvCxnSpPr>
        <p:spPr>
          <a:xfrm>
            <a:off x="6215063" y="5643563"/>
            <a:ext cx="2500312" cy="1587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Овал 75"/>
          <p:cNvSpPr>
            <a:spLocks noChangeAspect="1"/>
          </p:cNvSpPr>
          <p:nvPr/>
        </p:nvSpPr>
        <p:spPr>
          <a:xfrm>
            <a:off x="7812088" y="5572125"/>
            <a:ext cx="104775" cy="107950"/>
          </a:xfrm>
          <a:prstGeom prst="ellipse">
            <a:avLst/>
          </a:prstGeom>
          <a:solidFill>
            <a:srgbClr val="7030A0"/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7" name="Овал 76"/>
          <p:cNvSpPr>
            <a:spLocks noChangeAspect="1"/>
          </p:cNvSpPr>
          <p:nvPr/>
        </p:nvSpPr>
        <p:spPr>
          <a:xfrm>
            <a:off x="7072313" y="5572125"/>
            <a:ext cx="106362" cy="107950"/>
          </a:xfrm>
          <a:prstGeom prst="ellipse">
            <a:avLst/>
          </a:prstGeom>
          <a:solidFill>
            <a:schemeClr val="bg1"/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78" name="Object 50"/>
          <p:cNvGraphicFramePr>
            <a:graphicFrameLocks noChangeAspect="1"/>
          </p:cNvGraphicFramePr>
          <p:nvPr/>
        </p:nvGraphicFramePr>
        <p:xfrm>
          <a:off x="6951663" y="5691188"/>
          <a:ext cx="268287" cy="227012"/>
        </p:xfrm>
        <a:graphic>
          <a:graphicData uri="http://schemas.openxmlformats.org/presentationml/2006/ole">
            <p:oleObj spid="_x0000_s45106" name="Формула" r:id="rId48" imgW="228600" imgH="164880" progId="Equation.3">
              <p:embed/>
            </p:oleObj>
          </a:graphicData>
        </a:graphic>
      </p:graphicFrame>
      <p:graphicFrame>
        <p:nvGraphicFramePr>
          <p:cNvPr id="79" name="Object 51"/>
          <p:cNvGraphicFramePr>
            <a:graphicFrameLocks noChangeAspect="1"/>
          </p:cNvGraphicFramePr>
          <p:nvPr/>
        </p:nvGraphicFramePr>
        <p:xfrm>
          <a:off x="7786688" y="5688013"/>
          <a:ext cx="149225" cy="227012"/>
        </p:xfrm>
        <a:graphic>
          <a:graphicData uri="http://schemas.openxmlformats.org/presentationml/2006/ole">
            <p:oleObj spid="_x0000_s45107" name="Формула" r:id="rId49" imgW="126720" imgH="164880" progId="Equation.3">
              <p:embed/>
            </p:oleObj>
          </a:graphicData>
        </a:graphic>
      </p:graphicFrame>
      <p:sp>
        <p:nvSpPr>
          <p:cNvPr id="80" name="Прямоугольник 79"/>
          <p:cNvSpPr>
            <a:spLocks noChangeArrowheads="1"/>
          </p:cNvSpPr>
          <p:nvPr/>
        </p:nvSpPr>
        <p:spPr bwMode="auto">
          <a:xfrm>
            <a:off x="7643813" y="6000750"/>
            <a:ext cx="431800" cy="461963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Ø</a:t>
            </a:r>
            <a:endParaRPr lang="ru-RU" sz="2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1" name="Прямоугольник 80"/>
          <p:cNvSpPr>
            <a:spLocks noChangeArrowheads="1"/>
          </p:cNvSpPr>
          <p:nvPr/>
        </p:nvSpPr>
        <p:spPr bwMode="auto">
          <a:xfrm>
            <a:off x="3571875" y="5929313"/>
            <a:ext cx="431800" cy="461962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Ø</a:t>
            </a:r>
            <a:endParaRPr lang="ru-RU" sz="2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4" name="Управляющая кнопка: настраиваемая 73">
            <a:hlinkClick r:id="rId50" action="ppaction://hlinksldjump" highlightClick="1"/>
          </p:cNvPr>
          <p:cNvSpPr/>
          <p:nvPr/>
        </p:nvSpPr>
        <p:spPr>
          <a:xfrm>
            <a:off x="7500958" y="1571612"/>
            <a:ext cx="1357322" cy="285752"/>
          </a:xfrm>
          <a:prstGeom prst="actionButtonBlank">
            <a:avLst/>
          </a:prstGeom>
          <a:solidFill>
            <a:srgbClr val="66FFFF"/>
          </a:solidFill>
          <a:ln>
            <a:solidFill>
              <a:schemeClr val="accent1">
                <a:shade val="50000"/>
                <a:alpha val="32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Алгоритм</a:t>
            </a:r>
            <a:endParaRPr lang="ru-RU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3" grpId="0" animBg="1"/>
      <p:bldP spid="54" grpId="0" animBg="1"/>
      <p:bldP spid="62" grpId="0"/>
      <p:bldP spid="67" grpId="0" animBg="1"/>
      <p:bldP spid="76" grpId="0" animBg="1"/>
      <p:bldP spid="77" grpId="0" animBg="1"/>
      <p:bldP spid="80" grpId="0" animBg="1"/>
      <p:bldP spid="8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" name="Object 56"/>
          <p:cNvGraphicFramePr>
            <a:graphicFrameLocks noChangeAspect="1"/>
          </p:cNvGraphicFramePr>
          <p:nvPr/>
        </p:nvGraphicFramePr>
        <p:xfrm>
          <a:off x="4500563" y="2916238"/>
          <a:ext cx="149225" cy="244475"/>
        </p:xfrm>
        <a:graphic>
          <a:graphicData uri="http://schemas.openxmlformats.org/presentationml/2006/ole">
            <p:oleObj spid="_x0000_s46136" name="Формула" r:id="rId3" imgW="126720" imgH="177480" progId="Equation.3">
              <p:embed/>
            </p:oleObj>
          </a:graphicData>
        </a:graphic>
      </p:graphicFrame>
      <p:graphicFrame>
        <p:nvGraphicFramePr>
          <p:cNvPr id="96" name="Object 58"/>
          <p:cNvGraphicFramePr>
            <a:graphicFrameLocks noChangeAspect="1"/>
          </p:cNvGraphicFramePr>
          <p:nvPr/>
        </p:nvGraphicFramePr>
        <p:xfrm>
          <a:off x="5143500" y="2857500"/>
          <a:ext cx="700088" cy="593725"/>
        </p:xfrm>
        <a:graphic>
          <a:graphicData uri="http://schemas.openxmlformats.org/presentationml/2006/ole">
            <p:oleObj spid="_x0000_s46138" name="Формула" r:id="rId4" imgW="596880" imgH="431640" progId="Equation.3">
              <p:embed/>
            </p:oleObj>
          </a:graphicData>
        </a:graphic>
      </p:graphicFrame>
      <p:sp>
        <p:nvSpPr>
          <p:cNvPr id="46140" name="Дата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8A8B47-4874-44FA-90C5-96FA470BD046}" type="datetime1">
              <a:rPr lang="ru-RU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27.10.2014</a:t>
            </a:fld>
            <a:endParaRPr lang="ru-RU" smtClean="0">
              <a:solidFill>
                <a:srgbClr val="898989"/>
              </a:solidFill>
            </a:endParaRPr>
          </a:p>
        </p:txBody>
      </p:sp>
      <p:sp>
        <p:nvSpPr>
          <p:cNvPr id="46141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B29124-06B5-442E-90B5-AC5D03627A5C}" type="slidenum">
              <a:rPr lang="ru-RU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 smtClean="0">
              <a:solidFill>
                <a:srgbClr val="898989"/>
              </a:solidFill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571625" y="1116013"/>
          <a:ext cx="2924175" cy="492125"/>
        </p:xfrm>
        <a:graphic>
          <a:graphicData uri="http://schemas.openxmlformats.org/presentationml/2006/ole">
            <p:oleObj spid="_x0000_s46082" name="Формула" r:id="rId5" imgW="1663560" imgH="279360" progId="Equation.3">
              <p:embed/>
            </p:oleObj>
          </a:graphicData>
        </a:graphic>
      </p:graphicFrame>
      <p:sp>
        <p:nvSpPr>
          <p:cNvPr id="46142" name="Прямоугольник 35"/>
          <p:cNvSpPr>
            <a:spLocks noChangeArrowheads="1"/>
          </p:cNvSpPr>
          <p:nvPr/>
        </p:nvSpPr>
        <p:spPr bwMode="auto">
          <a:xfrm>
            <a:off x="785813" y="428625"/>
            <a:ext cx="421481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Метод интервалов.</a:t>
            </a:r>
            <a:endParaRPr lang="ru-RU" sz="26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6143" name="Прямоугольник 36"/>
          <p:cNvSpPr>
            <a:spLocks noChangeArrowheads="1"/>
          </p:cNvSpPr>
          <p:nvPr/>
        </p:nvSpPr>
        <p:spPr bwMode="auto">
          <a:xfrm>
            <a:off x="214313" y="1152525"/>
            <a:ext cx="1387475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Пример 7.</a:t>
            </a:r>
            <a:endParaRPr lang="ru-RU" sz="2100">
              <a:latin typeface="Calibri" pitchFamily="34" charset="0"/>
            </a:endParaRPr>
          </a:p>
        </p:txBody>
      </p:sp>
      <p:graphicFrame>
        <p:nvGraphicFramePr>
          <p:cNvPr id="13" name="Object 50"/>
          <p:cNvGraphicFramePr>
            <a:graphicFrameLocks noChangeAspect="1"/>
          </p:cNvGraphicFramePr>
          <p:nvPr/>
        </p:nvGraphicFramePr>
        <p:xfrm>
          <a:off x="571500" y="2000250"/>
          <a:ext cx="312738" cy="1609725"/>
        </p:xfrm>
        <a:graphic>
          <a:graphicData uri="http://schemas.openxmlformats.org/presentationml/2006/ole">
            <p:oleObj spid="_x0000_s46130" name="Формула" r:id="rId6" imgW="177480" imgH="914400" progId="Equation.3">
              <p:embed/>
            </p:oleObj>
          </a:graphicData>
        </a:graphic>
      </p:graphicFrame>
      <p:graphicFrame>
        <p:nvGraphicFramePr>
          <p:cNvPr id="32" name="Object 51"/>
          <p:cNvGraphicFramePr>
            <a:graphicFrameLocks noChangeAspect="1"/>
          </p:cNvGraphicFramePr>
          <p:nvPr/>
        </p:nvGraphicFramePr>
        <p:xfrm>
          <a:off x="714375" y="2000250"/>
          <a:ext cx="1344613" cy="323850"/>
        </p:xfrm>
        <a:graphic>
          <a:graphicData uri="http://schemas.openxmlformats.org/presentationml/2006/ole">
            <p:oleObj spid="_x0000_s46131" name="Формула" r:id="rId7" imgW="850680" imgH="203040" progId="Equation.3">
              <p:embed/>
            </p:oleObj>
          </a:graphicData>
        </a:graphic>
      </p:graphicFrame>
      <p:graphicFrame>
        <p:nvGraphicFramePr>
          <p:cNvPr id="33" name="Object 52"/>
          <p:cNvGraphicFramePr>
            <a:graphicFrameLocks noChangeAspect="1"/>
          </p:cNvGraphicFramePr>
          <p:nvPr/>
        </p:nvGraphicFramePr>
        <p:xfrm>
          <a:off x="714375" y="2500313"/>
          <a:ext cx="1184275" cy="323850"/>
        </p:xfrm>
        <a:graphic>
          <a:graphicData uri="http://schemas.openxmlformats.org/presentationml/2006/ole">
            <p:oleObj spid="_x0000_s46132" name="Формула" r:id="rId8" imgW="749160" imgH="203040" progId="Equation.3">
              <p:embed/>
            </p:oleObj>
          </a:graphicData>
        </a:graphic>
      </p:graphicFrame>
      <p:graphicFrame>
        <p:nvGraphicFramePr>
          <p:cNvPr id="35" name="Object 54"/>
          <p:cNvGraphicFramePr>
            <a:graphicFrameLocks noChangeAspect="1"/>
          </p:cNvGraphicFramePr>
          <p:nvPr/>
        </p:nvGraphicFramePr>
        <p:xfrm>
          <a:off x="714375" y="2786063"/>
          <a:ext cx="1787525" cy="809625"/>
        </p:xfrm>
        <a:graphic>
          <a:graphicData uri="http://schemas.openxmlformats.org/presentationml/2006/ole">
            <p:oleObj spid="_x0000_s46134" name="Формула" r:id="rId9" imgW="1130040" imgH="507960" progId="Equation.3">
              <p:embed/>
            </p:oleObj>
          </a:graphicData>
        </a:graphic>
      </p:graphicFrame>
      <p:sp>
        <p:nvSpPr>
          <p:cNvPr id="82" name="Полилиния 81"/>
          <p:cNvSpPr/>
          <p:nvPr/>
        </p:nvSpPr>
        <p:spPr>
          <a:xfrm>
            <a:off x="4572000" y="2571750"/>
            <a:ext cx="936625" cy="285750"/>
          </a:xfrm>
          <a:custGeom>
            <a:avLst/>
            <a:gdLst>
              <a:gd name="connsiteX0" fmla="*/ 0 w 1977390"/>
              <a:gd name="connsiteY0" fmla="*/ 0 h 358140"/>
              <a:gd name="connsiteX1" fmla="*/ 1977390 w 1977390"/>
              <a:gd name="connsiteY1" fmla="*/ 0 h 358140"/>
              <a:gd name="connsiteX2" fmla="*/ 1977390 w 1977390"/>
              <a:gd name="connsiteY2" fmla="*/ 358140 h 358140"/>
              <a:gd name="connsiteX3" fmla="*/ 11430 w 1977390"/>
              <a:gd name="connsiteY3" fmla="*/ 358140 h 358140"/>
              <a:gd name="connsiteX4" fmla="*/ 0 w 1977390"/>
              <a:gd name="connsiteY4" fmla="*/ 0 h 35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7390" h="358140">
                <a:moveTo>
                  <a:pt x="0" y="0"/>
                </a:moveTo>
                <a:lnTo>
                  <a:pt x="1977390" y="0"/>
                </a:lnTo>
                <a:lnTo>
                  <a:pt x="1977390" y="358140"/>
                </a:lnTo>
                <a:lnTo>
                  <a:pt x="11430" y="358140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3" name="Полилиния 82"/>
          <p:cNvSpPr/>
          <p:nvPr/>
        </p:nvSpPr>
        <p:spPr>
          <a:xfrm>
            <a:off x="3714750" y="2571750"/>
            <a:ext cx="863600" cy="285750"/>
          </a:xfrm>
          <a:custGeom>
            <a:avLst/>
            <a:gdLst>
              <a:gd name="connsiteX0" fmla="*/ 0 w 1977390"/>
              <a:gd name="connsiteY0" fmla="*/ 0 h 358140"/>
              <a:gd name="connsiteX1" fmla="*/ 1977390 w 1977390"/>
              <a:gd name="connsiteY1" fmla="*/ 0 h 358140"/>
              <a:gd name="connsiteX2" fmla="*/ 1977390 w 1977390"/>
              <a:gd name="connsiteY2" fmla="*/ 358140 h 358140"/>
              <a:gd name="connsiteX3" fmla="*/ 11430 w 1977390"/>
              <a:gd name="connsiteY3" fmla="*/ 358140 h 358140"/>
              <a:gd name="connsiteX4" fmla="*/ 0 w 1977390"/>
              <a:gd name="connsiteY4" fmla="*/ 0 h 35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7390" h="358140">
                <a:moveTo>
                  <a:pt x="0" y="0"/>
                </a:moveTo>
                <a:lnTo>
                  <a:pt x="1977390" y="0"/>
                </a:lnTo>
                <a:lnTo>
                  <a:pt x="1977390" y="358140"/>
                </a:lnTo>
                <a:lnTo>
                  <a:pt x="11430" y="358140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4" name="Полилиния 83"/>
          <p:cNvSpPr/>
          <p:nvPr/>
        </p:nvSpPr>
        <p:spPr>
          <a:xfrm>
            <a:off x="4579938" y="2559050"/>
            <a:ext cx="917575" cy="323850"/>
          </a:xfrm>
          <a:custGeom>
            <a:avLst/>
            <a:gdLst>
              <a:gd name="connsiteX0" fmla="*/ 0 w 1638300"/>
              <a:gd name="connsiteY0" fmla="*/ 373380 h 396240"/>
              <a:gd name="connsiteX1" fmla="*/ 0 w 1638300"/>
              <a:gd name="connsiteY1" fmla="*/ 0 h 396240"/>
              <a:gd name="connsiteX2" fmla="*/ 1638300 w 1638300"/>
              <a:gd name="connsiteY2" fmla="*/ 0 h 396240"/>
              <a:gd name="connsiteX3" fmla="*/ 1638300 w 1638300"/>
              <a:gd name="connsiteY3" fmla="*/ 396240 h 39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8300" h="396240">
                <a:moveTo>
                  <a:pt x="0" y="373380"/>
                </a:moveTo>
                <a:lnTo>
                  <a:pt x="0" y="0"/>
                </a:lnTo>
                <a:lnTo>
                  <a:pt x="1638300" y="0"/>
                </a:lnTo>
                <a:lnTo>
                  <a:pt x="1638300" y="39624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5" name="Полилиния 84"/>
          <p:cNvSpPr/>
          <p:nvPr/>
        </p:nvSpPr>
        <p:spPr>
          <a:xfrm>
            <a:off x="2643188" y="2571750"/>
            <a:ext cx="1077912" cy="285750"/>
          </a:xfrm>
          <a:custGeom>
            <a:avLst/>
            <a:gdLst>
              <a:gd name="connsiteX0" fmla="*/ 0 w 1977390"/>
              <a:gd name="connsiteY0" fmla="*/ 0 h 358140"/>
              <a:gd name="connsiteX1" fmla="*/ 1977390 w 1977390"/>
              <a:gd name="connsiteY1" fmla="*/ 0 h 358140"/>
              <a:gd name="connsiteX2" fmla="*/ 1977390 w 1977390"/>
              <a:gd name="connsiteY2" fmla="*/ 358140 h 358140"/>
              <a:gd name="connsiteX3" fmla="*/ 11430 w 1977390"/>
              <a:gd name="connsiteY3" fmla="*/ 358140 h 358140"/>
              <a:gd name="connsiteX4" fmla="*/ 0 w 1977390"/>
              <a:gd name="connsiteY4" fmla="*/ 0 h 35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7390" h="358140">
                <a:moveTo>
                  <a:pt x="0" y="0"/>
                </a:moveTo>
                <a:lnTo>
                  <a:pt x="1977390" y="0"/>
                </a:lnTo>
                <a:lnTo>
                  <a:pt x="1977390" y="358140"/>
                </a:lnTo>
                <a:lnTo>
                  <a:pt x="11430" y="358140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6" name="Полилиния 85"/>
          <p:cNvSpPr/>
          <p:nvPr/>
        </p:nvSpPr>
        <p:spPr>
          <a:xfrm>
            <a:off x="3725863" y="2555875"/>
            <a:ext cx="854075" cy="323850"/>
          </a:xfrm>
          <a:custGeom>
            <a:avLst/>
            <a:gdLst>
              <a:gd name="connsiteX0" fmla="*/ 0 w 1638300"/>
              <a:gd name="connsiteY0" fmla="*/ 373380 h 396240"/>
              <a:gd name="connsiteX1" fmla="*/ 0 w 1638300"/>
              <a:gd name="connsiteY1" fmla="*/ 0 h 396240"/>
              <a:gd name="connsiteX2" fmla="*/ 1638300 w 1638300"/>
              <a:gd name="connsiteY2" fmla="*/ 0 h 396240"/>
              <a:gd name="connsiteX3" fmla="*/ 1638300 w 1638300"/>
              <a:gd name="connsiteY3" fmla="*/ 396240 h 39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8300" h="396240">
                <a:moveTo>
                  <a:pt x="0" y="373380"/>
                </a:moveTo>
                <a:lnTo>
                  <a:pt x="0" y="0"/>
                </a:lnTo>
                <a:lnTo>
                  <a:pt x="1638300" y="0"/>
                </a:lnTo>
                <a:lnTo>
                  <a:pt x="1638300" y="39624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7" name="Полилиния 86"/>
          <p:cNvSpPr/>
          <p:nvPr/>
        </p:nvSpPr>
        <p:spPr>
          <a:xfrm>
            <a:off x="2643188" y="2559050"/>
            <a:ext cx="1082675" cy="255588"/>
          </a:xfrm>
          <a:custGeom>
            <a:avLst/>
            <a:gdLst>
              <a:gd name="connsiteX0" fmla="*/ 0 w 762000"/>
              <a:gd name="connsiteY0" fmla="*/ 0 h 289560"/>
              <a:gd name="connsiteX1" fmla="*/ 762000 w 762000"/>
              <a:gd name="connsiteY1" fmla="*/ 0 h 289560"/>
              <a:gd name="connsiteX2" fmla="*/ 762000 w 762000"/>
              <a:gd name="connsiteY2" fmla="*/ 289560 h 28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289560">
                <a:moveTo>
                  <a:pt x="0" y="0"/>
                </a:moveTo>
                <a:lnTo>
                  <a:pt x="762000" y="0"/>
                </a:lnTo>
                <a:lnTo>
                  <a:pt x="762000" y="28956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88" name="Прямая со стрелкой 87"/>
          <p:cNvCxnSpPr/>
          <p:nvPr/>
        </p:nvCxnSpPr>
        <p:spPr>
          <a:xfrm>
            <a:off x="2643188" y="2857500"/>
            <a:ext cx="3571875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Овал 88"/>
          <p:cNvSpPr>
            <a:spLocks noChangeAspect="1"/>
          </p:cNvSpPr>
          <p:nvPr/>
        </p:nvSpPr>
        <p:spPr>
          <a:xfrm>
            <a:off x="4535488" y="2808288"/>
            <a:ext cx="106362" cy="107950"/>
          </a:xfrm>
          <a:prstGeom prst="ellipse">
            <a:avLst/>
          </a:prstGeom>
          <a:solidFill>
            <a:schemeClr val="bg1"/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0" name="Овал 89"/>
          <p:cNvSpPr>
            <a:spLocks noChangeAspect="1"/>
          </p:cNvSpPr>
          <p:nvPr/>
        </p:nvSpPr>
        <p:spPr>
          <a:xfrm>
            <a:off x="3675063" y="2808288"/>
            <a:ext cx="106362" cy="107950"/>
          </a:xfrm>
          <a:prstGeom prst="ellipse">
            <a:avLst/>
          </a:prstGeom>
          <a:solidFill>
            <a:schemeClr val="bg1"/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91" name="Object 55"/>
          <p:cNvGraphicFramePr>
            <a:graphicFrameLocks noChangeAspect="1"/>
          </p:cNvGraphicFramePr>
          <p:nvPr/>
        </p:nvGraphicFramePr>
        <p:xfrm>
          <a:off x="3530600" y="2924175"/>
          <a:ext cx="284163" cy="227013"/>
        </p:xfrm>
        <a:graphic>
          <a:graphicData uri="http://schemas.openxmlformats.org/presentationml/2006/ole">
            <p:oleObj spid="_x0000_s46135" name="Формула" r:id="rId10" imgW="241200" imgH="164880" progId="Equation.3">
              <p:embed/>
            </p:oleObj>
          </a:graphicData>
        </a:graphic>
      </p:graphicFrame>
      <p:sp>
        <p:nvSpPr>
          <p:cNvPr id="92" name="Овал 91"/>
          <p:cNvSpPr>
            <a:spLocks noChangeAspect="1"/>
          </p:cNvSpPr>
          <p:nvPr/>
        </p:nvSpPr>
        <p:spPr>
          <a:xfrm>
            <a:off x="3671888" y="2808288"/>
            <a:ext cx="106362" cy="107950"/>
          </a:xfrm>
          <a:prstGeom prst="ellipse">
            <a:avLst/>
          </a:prstGeom>
          <a:solidFill>
            <a:srgbClr val="7030A0"/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5" name="Овал 94"/>
          <p:cNvSpPr>
            <a:spLocks noChangeAspect="1"/>
          </p:cNvSpPr>
          <p:nvPr/>
        </p:nvSpPr>
        <p:spPr>
          <a:xfrm>
            <a:off x="5454650" y="2808288"/>
            <a:ext cx="104775" cy="107950"/>
          </a:xfrm>
          <a:prstGeom prst="ellipse">
            <a:avLst/>
          </a:prstGeom>
          <a:solidFill>
            <a:schemeClr val="bg1"/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100" name="Object 59"/>
          <p:cNvGraphicFramePr>
            <a:graphicFrameLocks noChangeAspect="1"/>
          </p:cNvGraphicFramePr>
          <p:nvPr/>
        </p:nvGraphicFramePr>
        <p:xfrm>
          <a:off x="6143625" y="3143250"/>
          <a:ext cx="2755900" cy="857250"/>
        </p:xfrm>
        <a:graphic>
          <a:graphicData uri="http://schemas.openxmlformats.org/presentationml/2006/ole">
            <p:oleObj spid="_x0000_s46139" name="Формула" r:id="rId11" imgW="1638000" imgH="507960" progId="Equation.3">
              <p:embed/>
            </p:oleObj>
          </a:graphicData>
        </a:graphic>
      </p:graphicFrame>
      <p:sp>
        <p:nvSpPr>
          <p:cNvPr id="103" name="Скругленный прямоугольник 102"/>
          <p:cNvSpPr/>
          <p:nvPr/>
        </p:nvSpPr>
        <p:spPr>
          <a:xfrm>
            <a:off x="285750" y="5214938"/>
            <a:ext cx="8572500" cy="1000125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Рассмотрим возможные неприятности, которые могут возникнуть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использовании метода интервалов.</a:t>
            </a:r>
            <a:endParaRPr lang="ru-RU" sz="21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Управляющая кнопка: настраиваемая 27">
            <a:hlinkClick r:id="rId12" action="ppaction://hlinksldjump" highlightClick="1"/>
          </p:cNvPr>
          <p:cNvSpPr/>
          <p:nvPr/>
        </p:nvSpPr>
        <p:spPr>
          <a:xfrm>
            <a:off x="7643834" y="1428736"/>
            <a:ext cx="1357322" cy="285752"/>
          </a:xfrm>
          <a:prstGeom prst="actionButtonBlank">
            <a:avLst/>
          </a:prstGeom>
          <a:solidFill>
            <a:srgbClr val="66FFFF"/>
          </a:solidFill>
          <a:ln>
            <a:solidFill>
              <a:schemeClr val="accent1">
                <a:shade val="50000"/>
                <a:alpha val="32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Алгоритм</a:t>
            </a:r>
            <a:endParaRPr lang="ru-RU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14313" y="3857625"/>
            <a:ext cx="3143250" cy="85725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Решением неравенства является объединение решений всех случаев.</a:t>
            </a:r>
            <a:endParaRPr lang="ru-RU" dirty="0"/>
          </a:p>
        </p:txBody>
      </p:sp>
      <p:sp>
        <p:nvSpPr>
          <p:cNvPr id="98" name="Овал 97"/>
          <p:cNvSpPr>
            <a:spLocks noChangeAspect="1"/>
          </p:cNvSpPr>
          <p:nvPr/>
        </p:nvSpPr>
        <p:spPr>
          <a:xfrm>
            <a:off x="4535488" y="2808288"/>
            <a:ext cx="106362" cy="107950"/>
          </a:xfrm>
          <a:prstGeom prst="ellipse">
            <a:avLst/>
          </a:prstGeom>
          <a:solidFill>
            <a:srgbClr val="7030A0"/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0" grpId="0" animBg="1"/>
      <p:bldP spid="92" grpId="0" animBg="1"/>
      <p:bldP spid="95" grpId="0" animBg="1"/>
      <p:bldP spid="103" grpId="0" animBg="1"/>
      <p:bldP spid="29" grpId="0" animBg="1"/>
      <p:bldP spid="9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Дата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38AC60-3A13-43EB-A229-20F8F614E4FE}" type="datetime1">
              <a:rPr lang="ru-RU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27.10.2014</a:t>
            </a:fld>
            <a:endParaRPr lang="ru-RU" smtClean="0">
              <a:solidFill>
                <a:srgbClr val="898989"/>
              </a:solidFill>
            </a:endParaRPr>
          </a:p>
        </p:txBody>
      </p:sp>
      <p:sp>
        <p:nvSpPr>
          <p:cNvPr id="14338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8569D84-5B4C-4235-A358-A794EF22B8A2}" type="slidenum">
              <a:rPr lang="ru-RU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smtClean="0">
              <a:solidFill>
                <a:srgbClr val="898989"/>
              </a:solidFill>
            </a:endParaRPr>
          </a:p>
        </p:txBody>
      </p:sp>
      <p:sp>
        <p:nvSpPr>
          <p:cNvPr id="14339" name="Прямоугольник 10"/>
          <p:cNvSpPr>
            <a:spLocks noChangeArrowheads="1"/>
          </p:cNvSpPr>
          <p:nvPr/>
        </p:nvSpPr>
        <p:spPr bwMode="auto">
          <a:xfrm>
            <a:off x="357188" y="285750"/>
            <a:ext cx="4286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Необходимые умения.</a:t>
            </a:r>
            <a:endParaRPr lang="ru-RU" sz="2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340" name="Прямоугольник 9"/>
          <p:cNvSpPr>
            <a:spLocks noChangeArrowheads="1"/>
          </p:cNvSpPr>
          <p:nvPr/>
        </p:nvSpPr>
        <p:spPr bwMode="auto">
          <a:xfrm>
            <a:off x="357188" y="1571625"/>
            <a:ext cx="79295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Уметь решать рациональные неравенства методом интервалов. </a:t>
            </a:r>
            <a:endParaRPr lang="ru-RU" sz="2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341" name="Прямоугольник 11"/>
          <p:cNvSpPr>
            <a:spLocks noChangeArrowheads="1"/>
          </p:cNvSpPr>
          <p:nvPr/>
        </p:nvSpPr>
        <p:spPr bwMode="auto">
          <a:xfrm>
            <a:off x="428625" y="3714750"/>
            <a:ext cx="792956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Понимать значение понятий: система, совокупность.</a:t>
            </a:r>
          </a:p>
          <a:p>
            <a:r>
              <a:rPr lang="ru-RU" sz="22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Уметь решать системы и совокупности. </a:t>
            </a:r>
            <a:endParaRPr lang="ru-RU" sz="2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342" name="Прямоугольник 12"/>
          <p:cNvSpPr>
            <a:spLocks noChangeArrowheads="1"/>
          </p:cNvSpPr>
          <p:nvPr/>
        </p:nvSpPr>
        <p:spPr bwMode="auto">
          <a:xfrm>
            <a:off x="285750" y="2286000"/>
            <a:ext cx="87868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  <a:hlinkClick r:id="rId2"/>
              </a:rPr>
              <a:t>http://ta-shah.ucoz.ru/load/egeh/egeh_s3/s3_1_reshenie_racionalnykh_neravenstv_metodom_intervalov/15-1-0-85</a:t>
            </a:r>
            <a:r>
              <a:rPr lang="ru-RU">
                <a:latin typeface="Calibri" pitchFamily="34" charset="0"/>
              </a:rPr>
              <a:t> </a:t>
            </a:r>
          </a:p>
        </p:txBody>
      </p:sp>
      <p:sp>
        <p:nvSpPr>
          <p:cNvPr id="14343" name="Прямоугольник 16"/>
          <p:cNvSpPr>
            <a:spLocks noChangeArrowheads="1"/>
          </p:cNvSpPr>
          <p:nvPr/>
        </p:nvSpPr>
        <p:spPr bwMode="auto">
          <a:xfrm>
            <a:off x="357188" y="4643438"/>
            <a:ext cx="8715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  <a:hlinkClick r:id="rId3"/>
              </a:rPr>
              <a:t>http://ta-shah.ucoz.ru/load/egeh/egeh_s3/s3_2_sistemy_i_sovokupnosti/15-1-0-86</a:t>
            </a:r>
            <a:r>
              <a:rPr lang="ru-RU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Полилиния 76"/>
          <p:cNvSpPr/>
          <p:nvPr/>
        </p:nvSpPr>
        <p:spPr>
          <a:xfrm>
            <a:off x="1152525" y="5795963"/>
            <a:ext cx="863600" cy="428625"/>
          </a:xfrm>
          <a:custGeom>
            <a:avLst/>
            <a:gdLst>
              <a:gd name="connsiteX0" fmla="*/ 0 w 1977390"/>
              <a:gd name="connsiteY0" fmla="*/ 0 h 358140"/>
              <a:gd name="connsiteX1" fmla="*/ 1977390 w 1977390"/>
              <a:gd name="connsiteY1" fmla="*/ 0 h 358140"/>
              <a:gd name="connsiteX2" fmla="*/ 1977390 w 1977390"/>
              <a:gd name="connsiteY2" fmla="*/ 358140 h 358140"/>
              <a:gd name="connsiteX3" fmla="*/ 11430 w 1977390"/>
              <a:gd name="connsiteY3" fmla="*/ 358140 h 358140"/>
              <a:gd name="connsiteX4" fmla="*/ 0 w 1977390"/>
              <a:gd name="connsiteY4" fmla="*/ 0 h 35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7390" h="358140">
                <a:moveTo>
                  <a:pt x="0" y="0"/>
                </a:moveTo>
                <a:lnTo>
                  <a:pt x="1977390" y="0"/>
                </a:lnTo>
                <a:lnTo>
                  <a:pt x="1977390" y="358140"/>
                </a:lnTo>
                <a:lnTo>
                  <a:pt x="11430" y="358140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17" name="Object 41"/>
          <p:cNvGraphicFramePr>
            <a:graphicFrameLocks noChangeAspect="1"/>
          </p:cNvGraphicFramePr>
          <p:nvPr/>
        </p:nvGraphicFramePr>
        <p:xfrm>
          <a:off x="1763713" y="5286375"/>
          <a:ext cx="657225" cy="593725"/>
        </p:xfrm>
        <a:graphic>
          <a:graphicData uri="http://schemas.openxmlformats.org/presentationml/2006/ole">
            <p:oleObj spid="_x0000_s47145" name="Формула" r:id="rId3" imgW="558720" imgH="431640" progId="Equation.3">
              <p:embed/>
            </p:oleObj>
          </a:graphicData>
        </a:graphic>
      </p:graphicFrame>
      <p:sp>
        <p:nvSpPr>
          <p:cNvPr id="97" name="Полилиния 96"/>
          <p:cNvSpPr/>
          <p:nvPr/>
        </p:nvSpPr>
        <p:spPr>
          <a:xfrm>
            <a:off x="428625" y="4857750"/>
            <a:ext cx="1601788" cy="396875"/>
          </a:xfrm>
          <a:custGeom>
            <a:avLst/>
            <a:gdLst>
              <a:gd name="connsiteX0" fmla="*/ 0 w 762000"/>
              <a:gd name="connsiteY0" fmla="*/ 0 h 289560"/>
              <a:gd name="connsiteX1" fmla="*/ 762000 w 762000"/>
              <a:gd name="connsiteY1" fmla="*/ 0 h 289560"/>
              <a:gd name="connsiteX2" fmla="*/ 762000 w 762000"/>
              <a:gd name="connsiteY2" fmla="*/ 289560 h 28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289560">
                <a:moveTo>
                  <a:pt x="0" y="0"/>
                </a:moveTo>
                <a:lnTo>
                  <a:pt x="762000" y="0"/>
                </a:lnTo>
                <a:lnTo>
                  <a:pt x="762000" y="28956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73" name="Прямая со стрелкой 72"/>
          <p:cNvCxnSpPr/>
          <p:nvPr/>
        </p:nvCxnSpPr>
        <p:spPr>
          <a:xfrm>
            <a:off x="428625" y="5286375"/>
            <a:ext cx="4492625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Овал 79"/>
          <p:cNvSpPr>
            <a:spLocks noChangeAspect="1"/>
          </p:cNvSpPr>
          <p:nvPr/>
        </p:nvSpPr>
        <p:spPr>
          <a:xfrm>
            <a:off x="1979613" y="5214938"/>
            <a:ext cx="106362" cy="107950"/>
          </a:xfrm>
          <a:prstGeom prst="ellipse">
            <a:avLst/>
          </a:prstGeom>
          <a:solidFill>
            <a:srgbClr val="7030A0"/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16" name="Object 40"/>
          <p:cNvGraphicFramePr>
            <a:graphicFrameLocks noChangeAspect="1"/>
          </p:cNvGraphicFramePr>
          <p:nvPr/>
        </p:nvGraphicFramePr>
        <p:xfrm>
          <a:off x="3786188" y="5286375"/>
          <a:ext cx="657225" cy="593725"/>
        </p:xfrm>
        <a:graphic>
          <a:graphicData uri="http://schemas.openxmlformats.org/presentationml/2006/ole">
            <p:oleObj spid="_x0000_s47144" name="Формула" r:id="rId4" imgW="558720" imgH="431640" progId="Equation.3">
              <p:embed/>
            </p:oleObj>
          </a:graphicData>
        </a:graphic>
      </p:graphicFrame>
      <p:sp>
        <p:nvSpPr>
          <p:cNvPr id="99" name="Полилиния 98"/>
          <p:cNvSpPr/>
          <p:nvPr/>
        </p:nvSpPr>
        <p:spPr>
          <a:xfrm flipH="1">
            <a:off x="4122738" y="4857750"/>
            <a:ext cx="714375" cy="396875"/>
          </a:xfrm>
          <a:custGeom>
            <a:avLst/>
            <a:gdLst>
              <a:gd name="connsiteX0" fmla="*/ 0 w 762000"/>
              <a:gd name="connsiteY0" fmla="*/ 0 h 289560"/>
              <a:gd name="connsiteX1" fmla="*/ 762000 w 762000"/>
              <a:gd name="connsiteY1" fmla="*/ 0 h 289560"/>
              <a:gd name="connsiteX2" fmla="*/ 762000 w 762000"/>
              <a:gd name="connsiteY2" fmla="*/ 289560 h 28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289560">
                <a:moveTo>
                  <a:pt x="0" y="0"/>
                </a:moveTo>
                <a:lnTo>
                  <a:pt x="762000" y="0"/>
                </a:lnTo>
                <a:lnTo>
                  <a:pt x="762000" y="28956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1" name="Полилиния 70"/>
          <p:cNvSpPr/>
          <p:nvPr/>
        </p:nvSpPr>
        <p:spPr>
          <a:xfrm>
            <a:off x="1143000" y="4156075"/>
            <a:ext cx="2060575" cy="323850"/>
          </a:xfrm>
          <a:custGeom>
            <a:avLst/>
            <a:gdLst>
              <a:gd name="connsiteX0" fmla="*/ 0 w 1638300"/>
              <a:gd name="connsiteY0" fmla="*/ 373380 h 396240"/>
              <a:gd name="connsiteX1" fmla="*/ 0 w 1638300"/>
              <a:gd name="connsiteY1" fmla="*/ 0 h 396240"/>
              <a:gd name="connsiteX2" fmla="*/ 1638300 w 1638300"/>
              <a:gd name="connsiteY2" fmla="*/ 0 h 396240"/>
              <a:gd name="connsiteX3" fmla="*/ 1638300 w 1638300"/>
              <a:gd name="connsiteY3" fmla="*/ 396240 h 39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8300" h="396240">
                <a:moveTo>
                  <a:pt x="0" y="373380"/>
                </a:moveTo>
                <a:lnTo>
                  <a:pt x="0" y="0"/>
                </a:lnTo>
                <a:lnTo>
                  <a:pt x="1638300" y="0"/>
                </a:lnTo>
                <a:lnTo>
                  <a:pt x="1638300" y="39624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160" name="Дата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468A51-3BC9-4239-9544-C0391FEBC34F}" type="datetime1">
              <a:rPr lang="ru-RU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27.10.2014</a:t>
            </a:fld>
            <a:endParaRPr lang="ru-RU" smtClean="0">
              <a:solidFill>
                <a:srgbClr val="898989"/>
              </a:solidFill>
            </a:endParaRPr>
          </a:p>
        </p:txBody>
      </p:sp>
      <p:sp>
        <p:nvSpPr>
          <p:cNvPr id="47161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77BB240-B6A6-42C8-8FC5-04AAE373D724}" type="slidenum">
              <a:rPr lang="ru-RU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 smtClean="0">
              <a:solidFill>
                <a:srgbClr val="898989"/>
              </a:solidFill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571625" y="1143000"/>
          <a:ext cx="1830388" cy="492125"/>
        </p:xfrm>
        <a:graphic>
          <a:graphicData uri="http://schemas.openxmlformats.org/presentationml/2006/ole">
            <p:oleObj spid="_x0000_s47106" name="Формула" r:id="rId5" imgW="1041120" imgH="279360" progId="Equation.3">
              <p:embed/>
            </p:oleObj>
          </a:graphicData>
        </a:graphic>
      </p:graphicFrame>
      <p:sp>
        <p:nvSpPr>
          <p:cNvPr id="47162" name="Прямоугольник 35"/>
          <p:cNvSpPr>
            <a:spLocks noChangeArrowheads="1"/>
          </p:cNvSpPr>
          <p:nvPr/>
        </p:nvSpPr>
        <p:spPr bwMode="auto">
          <a:xfrm>
            <a:off x="785813" y="428625"/>
            <a:ext cx="57864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Метод интервалов (неприятности).</a:t>
            </a:r>
            <a:endParaRPr lang="ru-RU" sz="26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7163" name="Прямоугольник 36"/>
          <p:cNvSpPr>
            <a:spLocks noChangeArrowheads="1"/>
          </p:cNvSpPr>
          <p:nvPr/>
        </p:nvSpPr>
        <p:spPr bwMode="auto">
          <a:xfrm>
            <a:off x="214313" y="1152525"/>
            <a:ext cx="1387475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Пример 8.</a:t>
            </a:r>
            <a:endParaRPr lang="ru-RU" sz="2100">
              <a:latin typeface="Calibri" pitchFamily="34" charset="0"/>
            </a:endParaRPr>
          </a:p>
        </p:txBody>
      </p:sp>
      <p:sp>
        <p:nvSpPr>
          <p:cNvPr id="28" name="Прямоугольник 27"/>
          <p:cNvSpPr>
            <a:spLocks noChangeArrowheads="1"/>
          </p:cNvSpPr>
          <p:nvPr/>
        </p:nvSpPr>
        <p:spPr bwMode="auto">
          <a:xfrm>
            <a:off x="206375" y="2298700"/>
            <a:ext cx="130333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 случай.</a:t>
            </a:r>
            <a:endParaRPr lang="ru-RU" sz="2100">
              <a:latin typeface="Calibri" pitchFamily="34" charset="0"/>
            </a:endParaRPr>
          </a:p>
        </p:txBody>
      </p:sp>
      <p:graphicFrame>
        <p:nvGraphicFramePr>
          <p:cNvPr id="2" name="Object 11"/>
          <p:cNvGraphicFramePr>
            <a:graphicFrameLocks noChangeAspect="1"/>
          </p:cNvGraphicFramePr>
          <p:nvPr/>
        </p:nvGraphicFramePr>
        <p:xfrm>
          <a:off x="928688" y="1785938"/>
          <a:ext cx="2143125" cy="403225"/>
        </p:xfrm>
        <a:graphic>
          <a:graphicData uri="http://schemas.openxmlformats.org/presentationml/2006/ole">
            <p:oleObj spid="_x0000_s47115" name="Формула" r:id="rId6" imgW="1218960" imgH="228600" progId="Equation.3">
              <p:embed/>
            </p:oleObj>
          </a:graphicData>
        </a:graphic>
      </p:graphicFrame>
      <p:cxnSp>
        <p:nvCxnSpPr>
          <p:cNvPr id="39" name="Прямая со стрелкой 38"/>
          <p:cNvCxnSpPr/>
          <p:nvPr/>
        </p:nvCxnSpPr>
        <p:spPr>
          <a:xfrm>
            <a:off x="3722688" y="1987550"/>
            <a:ext cx="4492625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Object 12"/>
          <p:cNvGraphicFramePr>
            <a:graphicFrameLocks noChangeAspect="1"/>
          </p:cNvGraphicFramePr>
          <p:nvPr/>
        </p:nvGraphicFramePr>
        <p:xfrm>
          <a:off x="6357938" y="2000250"/>
          <a:ext cx="657225" cy="593725"/>
        </p:xfrm>
        <a:graphic>
          <a:graphicData uri="http://schemas.openxmlformats.org/presentationml/2006/ole">
            <p:oleObj spid="_x0000_s47116" name="Формула" r:id="rId7" imgW="558720" imgH="431640" progId="Equation.3">
              <p:embed/>
            </p:oleObj>
          </a:graphicData>
        </a:graphic>
      </p:graphicFrame>
      <p:graphicFrame>
        <p:nvGraphicFramePr>
          <p:cNvPr id="5" name="Object 15"/>
          <p:cNvGraphicFramePr>
            <a:graphicFrameLocks noChangeAspect="1"/>
          </p:cNvGraphicFramePr>
          <p:nvPr/>
        </p:nvGraphicFramePr>
        <p:xfrm>
          <a:off x="4643438" y="2000250"/>
          <a:ext cx="657225" cy="593725"/>
        </p:xfrm>
        <a:graphic>
          <a:graphicData uri="http://schemas.openxmlformats.org/presentationml/2006/ole">
            <p:oleObj spid="_x0000_s47119" name="Формула" r:id="rId8" imgW="558720" imgH="431640" progId="Equation.3">
              <p:embed/>
            </p:oleObj>
          </a:graphicData>
        </a:graphic>
      </p:graphicFrame>
      <p:cxnSp>
        <p:nvCxnSpPr>
          <p:cNvPr id="48" name="Прямая соединительная линия 47"/>
          <p:cNvCxnSpPr/>
          <p:nvPr/>
        </p:nvCxnSpPr>
        <p:spPr>
          <a:xfrm rot="5400000">
            <a:off x="4856957" y="200104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rot="5400000">
            <a:off x="6571457" y="200104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22"/>
          <p:cNvGraphicFramePr>
            <a:graphicFrameLocks noChangeAspect="1"/>
          </p:cNvGraphicFramePr>
          <p:nvPr/>
        </p:nvGraphicFramePr>
        <p:xfrm>
          <a:off x="7286625" y="1643063"/>
          <a:ext cx="280988" cy="282575"/>
        </p:xfrm>
        <a:graphic>
          <a:graphicData uri="http://schemas.openxmlformats.org/presentationml/2006/ole">
            <p:oleObj spid="_x0000_s47120" name="Формула" r:id="rId9" imgW="139680" imgH="139680" progId="Equation.3">
              <p:embed/>
            </p:oleObj>
          </a:graphicData>
        </a:graphic>
      </p:graphicFrame>
      <p:graphicFrame>
        <p:nvGraphicFramePr>
          <p:cNvPr id="3" name="Object 17"/>
          <p:cNvGraphicFramePr>
            <a:graphicFrameLocks noChangeAspect="1"/>
          </p:cNvGraphicFramePr>
          <p:nvPr/>
        </p:nvGraphicFramePr>
        <p:xfrm>
          <a:off x="4214813" y="1643063"/>
          <a:ext cx="280987" cy="282575"/>
        </p:xfrm>
        <a:graphic>
          <a:graphicData uri="http://schemas.openxmlformats.org/presentationml/2006/ole">
            <p:oleObj spid="_x0000_s47121" name="Формула" r:id="rId10" imgW="139680" imgH="139680" progId="Equation.3">
              <p:embed/>
            </p:oleObj>
          </a:graphicData>
        </a:graphic>
      </p:graphicFrame>
      <p:graphicFrame>
        <p:nvGraphicFramePr>
          <p:cNvPr id="4" name="Object 18"/>
          <p:cNvGraphicFramePr>
            <a:graphicFrameLocks noChangeAspect="1"/>
          </p:cNvGraphicFramePr>
          <p:nvPr/>
        </p:nvGraphicFramePr>
        <p:xfrm>
          <a:off x="5715000" y="1706563"/>
          <a:ext cx="280988" cy="153987"/>
        </p:xfrm>
        <a:graphic>
          <a:graphicData uri="http://schemas.openxmlformats.org/presentationml/2006/ole">
            <p:oleObj spid="_x0000_s47122" name="Формула" r:id="rId11" imgW="139680" imgH="75960" progId="Equation.3">
              <p:embed/>
            </p:oleObj>
          </a:graphicData>
        </a:graphic>
      </p:graphicFrame>
      <p:graphicFrame>
        <p:nvGraphicFramePr>
          <p:cNvPr id="23" name="Object 28"/>
          <p:cNvGraphicFramePr>
            <a:graphicFrameLocks noChangeAspect="1"/>
          </p:cNvGraphicFramePr>
          <p:nvPr/>
        </p:nvGraphicFramePr>
        <p:xfrm>
          <a:off x="706438" y="2655888"/>
          <a:ext cx="3444875" cy="857250"/>
        </p:xfrm>
        <a:graphic>
          <a:graphicData uri="http://schemas.openxmlformats.org/presentationml/2006/ole">
            <p:oleObj spid="_x0000_s47124" name="Формула" r:id="rId12" imgW="2057400" imgH="507960" progId="Equation.3">
              <p:embed/>
            </p:oleObj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492125" y="2655888"/>
          <a:ext cx="328613" cy="1333500"/>
        </p:xfrm>
        <a:graphic>
          <a:graphicData uri="http://schemas.openxmlformats.org/presentationml/2006/ole">
            <p:oleObj spid="_x0000_s47125" name="Формула" r:id="rId13" imgW="203040" imgH="711000" progId="Equation.3">
              <p:embed/>
            </p:oleObj>
          </a:graphicData>
        </a:graphic>
      </p:graphicFrame>
      <p:graphicFrame>
        <p:nvGraphicFramePr>
          <p:cNvPr id="6" name="Object 22"/>
          <p:cNvGraphicFramePr>
            <a:graphicFrameLocks noChangeAspect="1"/>
          </p:cNvGraphicFramePr>
          <p:nvPr/>
        </p:nvGraphicFramePr>
        <p:xfrm>
          <a:off x="777875" y="3441700"/>
          <a:ext cx="1763713" cy="358775"/>
        </p:xfrm>
        <a:graphic>
          <a:graphicData uri="http://schemas.openxmlformats.org/presentationml/2006/ole">
            <p:oleObj spid="_x0000_s47126" name="Формула" r:id="rId14" imgW="1002960" imgH="203040" progId="Equation.3">
              <p:embed/>
            </p:oleObj>
          </a:graphicData>
        </a:graphic>
      </p:graphicFrame>
      <p:graphicFrame>
        <p:nvGraphicFramePr>
          <p:cNvPr id="7" name="Object 23"/>
          <p:cNvGraphicFramePr>
            <a:graphicFrameLocks noChangeAspect="1"/>
          </p:cNvGraphicFramePr>
          <p:nvPr/>
        </p:nvGraphicFramePr>
        <p:xfrm>
          <a:off x="4778375" y="2655888"/>
          <a:ext cx="3444875" cy="857250"/>
        </p:xfrm>
        <a:graphic>
          <a:graphicData uri="http://schemas.openxmlformats.org/presentationml/2006/ole">
            <p:oleObj spid="_x0000_s47127" name="Формула" r:id="rId15" imgW="2057400" imgH="507960" progId="Equation.3">
              <p:embed/>
            </p:oleObj>
          </a:graphicData>
        </a:graphic>
      </p:graphicFrame>
      <p:graphicFrame>
        <p:nvGraphicFramePr>
          <p:cNvPr id="8" name="Object 24"/>
          <p:cNvGraphicFramePr>
            <a:graphicFrameLocks noChangeAspect="1"/>
          </p:cNvGraphicFramePr>
          <p:nvPr/>
        </p:nvGraphicFramePr>
        <p:xfrm>
          <a:off x="4564063" y="2655888"/>
          <a:ext cx="328612" cy="1333500"/>
        </p:xfrm>
        <a:graphic>
          <a:graphicData uri="http://schemas.openxmlformats.org/presentationml/2006/ole">
            <p:oleObj spid="_x0000_s47128" name="Формула" r:id="rId16" imgW="203040" imgH="711000" progId="Equation.3">
              <p:embed/>
            </p:oleObj>
          </a:graphicData>
        </a:graphic>
      </p:graphicFrame>
      <p:graphicFrame>
        <p:nvGraphicFramePr>
          <p:cNvPr id="9" name="Object 25"/>
          <p:cNvGraphicFramePr>
            <a:graphicFrameLocks noChangeAspect="1"/>
          </p:cNvGraphicFramePr>
          <p:nvPr/>
        </p:nvGraphicFramePr>
        <p:xfrm>
          <a:off x="4778375" y="3441700"/>
          <a:ext cx="2522538" cy="425450"/>
        </p:xfrm>
        <a:graphic>
          <a:graphicData uri="http://schemas.openxmlformats.org/presentationml/2006/ole">
            <p:oleObj spid="_x0000_s47129" name="Формула" r:id="rId17" imgW="1434960" imgH="241200" progId="Equation.3">
              <p:embed/>
            </p:oleObj>
          </a:graphicData>
        </a:graphic>
      </p:graphicFrame>
      <p:graphicFrame>
        <p:nvGraphicFramePr>
          <p:cNvPr id="15" name="Object 29"/>
          <p:cNvGraphicFramePr>
            <a:graphicFrameLocks noChangeAspect="1"/>
          </p:cNvGraphicFramePr>
          <p:nvPr/>
        </p:nvGraphicFramePr>
        <p:xfrm>
          <a:off x="5949950" y="4084638"/>
          <a:ext cx="1495425" cy="762000"/>
        </p:xfrm>
        <a:graphic>
          <a:graphicData uri="http://schemas.openxmlformats.org/presentationml/2006/ole">
            <p:oleObj spid="_x0000_s47133" name="Формула" r:id="rId18" imgW="850680" imgH="431640" progId="Equation.3">
              <p:embed/>
            </p:oleObj>
          </a:graphicData>
        </a:graphic>
      </p:graphicFrame>
      <p:sp>
        <p:nvSpPr>
          <p:cNvPr id="60" name="Управляющая кнопка: настраиваемая 59">
            <a:hlinkClick r:id="rId19" action="ppaction://hlinksldjump" highlightClick="1"/>
          </p:cNvPr>
          <p:cNvSpPr/>
          <p:nvPr/>
        </p:nvSpPr>
        <p:spPr>
          <a:xfrm>
            <a:off x="7636202" y="4155754"/>
            <a:ext cx="1357322" cy="571504"/>
          </a:xfrm>
          <a:prstGeom prst="actionButtonBlank">
            <a:avLst/>
          </a:prstGeom>
          <a:solidFill>
            <a:srgbClr val="66FFFF"/>
          </a:solidFill>
          <a:ln>
            <a:solidFill>
              <a:schemeClr val="accent1">
                <a:shade val="50000"/>
                <a:alpha val="32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сравнить?</a:t>
            </a:r>
            <a:endParaRPr lang="ru-RU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1" name="Прямая со стрелкой 60"/>
          <p:cNvCxnSpPr/>
          <p:nvPr/>
        </p:nvCxnSpPr>
        <p:spPr>
          <a:xfrm>
            <a:off x="428625" y="4500563"/>
            <a:ext cx="4492625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2" name="Object 30"/>
          <p:cNvGraphicFramePr>
            <a:graphicFrameLocks noChangeAspect="1"/>
          </p:cNvGraphicFramePr>
          <p:nvPr/>
        </p:nvGraphicFramePr>
        <p:xfrm>
          <a:off x="3060700" y="4535488"/>
          <a:ext cx="282575" cy="314325"/>
        </p:xfrm>
        <a:graphic>
          <a:graphicData uri="http://schemas.openxmlformats.org/presentationml/2006/ole">
            <p:oleObj spid="_x0000_s47134" name="Формула" r:id="rId20" imgW="241200" imgH="228600" progId="Equation.3">
              <p:embed/>
            </p:oleObj>
          </a:graphicData>
        </a:graphic>
      </p:graphicFrame>
      <p:graphicFrame>
        <p:nvGraphicFramePr>
          <p:cNvPr id="63" name="Object 31"/>
          <p:cNvGraphicFramePr>
            <a:graphicFrameLocks noChangeAspect="1"/>
          </p:cNvGraphicFramePr>
          <p:nvPr/>
        </p:nvGraphicFramePr>
        <p:xfrm>
          <a:off x="863600" y="4535488"/>
          <a:ext cx="419100" cy="314325"/>
        </p:xfrm>
        <a:graphic>
          <a:graphicData uri="http://schemas.openxmlformats.org/presentationml/2006/ole">
            <p:oleObj spid="_x0000_s47135" name="Формула" r:id="rId21" imgW="355320" imgH="228600" progId="Equation.3">
              <p:embed/>
            </p:oleObj>
          </a:graphicData>
        </a:graphic>
      </p:graphicFrame>
      <p:graphicFrame>
        <p:nvGraphicFramePr>
          <p:cNvPr id="66" name="Object 32"/>
          <p:cNvGraphicFramePr>
            <a:graphicFrameLocks noChangeAspect="1"/>
          </p:cNvGraphicFramePr>
          <p:nvPr/>
        </p:nvGraphicFramePr>
        <p:xfrm>
          <a:off x="3992563" y="4156075"/>
          <a:ext cx="280987" cy="282575"/>
        </p:xfrm>
        <a:graphic>
          <a:graphicData uri="http://schemas.openxmlformats.org/presentationml/2006/ole">
            <p:oleObj spid="_x0000_s47136" name="Формула" r:id="rId22" imgW="139680" imgH="139680" progId="Equation.3">
              <p:embed/>
            </p:oleObj>
          </a:graphicData>
        </a:graphic>
      </p:graphicFrame>
      <p:graphicFrame>
        <p:nvGraphicFramePr>
          <p:cNvPr id="67" name="Object 33"/>
          <p:cNvGraphicFramePr>
            <a:graphicFrameLocks noChangeAspect="1"/>
          </p:cNvGraphicFramePr>
          <p:nvPr/>
        </p:nvGraphicFramePr>
        <p:xfrm>
          <a:off x="571500" y="4143375"/>
          <a:ext cx="280988" cy="282575"/>
        </p:xfrm>
        <a:graphic>
          <a:graphicData uri="http://schemas.openxmlformats.org/presentationml/2006/ole">
            <p:oleObj spid="_x0000_s47137" name="Формула" r:id="rId23" imgW="139680" imgH="139680" progId="Equation.3">
              <p:embed/>
            </p:oleObj>
          </a:graphicData>
        </a:graphic>
      </p:graphicFrame>
      <p:graphicFrame>
        <p:nvGraphicFramePr>
          <p:cNvPr id="68" name="Object 34"/>
          <p:cNvGraphicFramePr>
            <a:graphicFrameLocks noChangeAspect="1"/>
          </p:cNvGraphicFramePr>
          <p:nvPr/>
        </p:nvGraphicFramePr>
        <p:xfrm>
          <a:off x="2000250" y="4286250"/>
          <a:ext cx="280988" cy="153988"/>
        </p:xfrm>
        <a:graphic>
          <a:graphicData uri="http://schemas.openxmlformats.org/presentationml/2006/ole">
            <p:oleObj spid="_x0000_s47138" name="Формула" r:id="rId24" imgW="139680" imgH="75960" progId="Equation.3">
              <p:embed/>
            </p:oleObj>
          </a:graphicData>
        </a:graphic>
      </p:graphicFrame>
      <p:sp>
        <p:nvSpPr>
          <p:cNvPr id="69" name="Овал 68"/>
          <p:cNvSpPr>
            <a:spLocks noChangeAspect="1"/>
          </p:cNvSpPr>
          <p:nvPr/>
        </p:nvSpPr>
        <p:spPr>
          <a:xfrm>
            <a:off x="3132138" y="4441825"/>
            <a:ext cx="104775" cy="107950"/>
          </a:xfrm>
          <a:prstGeom prst="ellipse">
            <a:avLst/>
          </a:prstGeom>
          <a:solidFill>
            <a:srgbClr val="7030A0"/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0" name="Овал 69"/>
          <p:cNvSpPr>
            <a:spLocks noChangeAspect="1"/>
          </p:cNvSpPr>
          <p:nvPr/>
        </p:nvSpPr>
        <p:spPr>
          <a:xfrm>
            <a:off x="1079500" y="4441825"/>
            <a:ext cx="106363" cy="107950"/>
          </a:xfrm>
          <a:prstGeom prst="ellipse">
            <a:avLst/>
          </a:prstGeom>
          <a:solidFill>
            <a:srgbClr val="7030A0"/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9" name="Овал 78"/>
          <p:cNvSpPr>
            <a:spLocks noChangeAspect="1"/>
          </p:cNvSpPr>
          <p:nvPr/>
        </p:nvSpPr>
        <p:spPr>
          <a:xfrm>
            <a:off x="4071938" y="5214938"/>
            <a:ext cx="106362" cy="107950"/>
          </a:xfrm>
          <a:prstGeom prst="ellipse">
            <a:avLst/>
          </a:prstGeom>
          <a:solidFill>
            <a:srgbClr val="7030A0"/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94" name="Прямая со стрелкой 93"/>
          <p:cNvCxnSpPr/>
          <p:nvPr/>
        </p:nvCxnSpPr>
        <p:spPr>
          <a:xfrm>
            <a:off x="428625" y="6215063"/>
            <a:ext cx="4492625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42"/>
          <p:cNvGraphicFramePr>
            <a:graphicFrameLocks noChangeAspect="1"/>
          </p:cNvGraphicFramePr>
          <p:nvPr/>
        </p:nvGraphicFramePr>
        <p:xfrm>
          <a:off x="5786438" y="4857750"/>
          <a:ext cx="1695450" cy="762000"/>
        </p:xfrm>
        <a:graphic>
          <a:graphicData uri="http://schemas.openxmlformats.org/presentationml/2006/ole">
            <p:oleObj spid="_x0000_s47146" name="Формула" r:id="rId25" imgW="965160" imgH="431640" progId="Equation.3">
              <p:embed/>
            </p:oleObj>
          </a:graphicData>
        </a:graphic>
      </p:graphicFrame>
      <p:graphicFrame>
        <p:nvGraphicFramePr>
          <p:cNvPr id="10" name="Object 43"/>
          <p:cNvGraphicFramePr>
            <a:graphicFrameLocks noChangeAspect="1"/>
          </p:cNvGraphicFramePr>
          <p:nvPr/>
        </p:nvGraphicFramePr>
        <p:xfrm>
          <a:off x="6072188" y="5715000"/>
          <a:ext cx="2087562" cy="809625"/>
        </p:xfrm>
        <a:graphic>
          <a:graphicData uri="http://schemas.openxmlformats.org/presentationml/2006/ole">
            <p:oleObj spid="_x0000_s47147" name="Формула" r:id="rId26" imgW="1320480" imgH="507960" progId="Equation.3">
              <p:embed/>
            </p:oleObj>
          </a:graphicData>
        </a:graphic>
      </p:graphicFrame>
      <p:grpSp>
        <p:nvGrpSpPr>
          <p:cNvPr id="76" name="Группа 75"/>
          <p:cNvGrpSpPr>
            <a:grpSpLocks/>
          </p:cNvGrpSpPr>
          <p:nvPr/>
        </p:nvGrpSpPr>
        <p:grpSpPr bwMode="auto">
          <a:xfrm>
            <a:off x="431800" y="4859338"/>
            <a:ext cx="4408488" cy="1022350"/>
            <a:chOff x="580996" y="5010160"/>
            <a:chExt cx="4407814" cy="1022353"/>
          </a:xfrm>
        </p:grpSpPr>
        <p:graphicFrame>
          <p:nvGraphicFramePr>
            <p:cNvPr id="11" name="Object 48"/>
            <p:cNvGraphicFramePr>
              <a:graphicFrameLocks noChangeAspect="1"/>
            </p:cNvGraphicFramePr>
            <p:nvPr/>
          </p:nvGraphicFramePr>
          <p:xfrm>
            <a:off x="1916400" y="5438788"/>
            <a:ext cx="657225" cy="593725"/>
          </p:xfrm>
          <a:graphic>
            <a:graphicData uri="http://schemas.openxmlformats.org/presentationml/2006/ole">
              <p:oleObj spid="_x0000_s47152" name="Формула" r:id="rId27" imgW="558720" imgH="431640" progId="Equation.3">
                <p:embed/>
              </p:oleObj>
            </a:graphicData>
          </a:graphic>
        </p:graphicFrame>
        <p:sp>
          <p:nvSpPr>
            <p:cNvPr id="64" name="Полилиния 63"/>
            <p:cNvSpPr/>
            <p:nvPr/>
          </p:nvSpPr>
          <p:spPr>
            <a:xfrm>
              <a:off x="580996" y="5010160"/>
              <a:ext cx="1601543" cy="396876"/>
            </a:xfrm>
            <a:custGeom>
              <a:avLst/>
              <a:gdLst>
                <a:gd name="connsiteX0" fmla="*/ 0 w 762000"/>
                <a:gd name="connsiteY0" fmla="*/ 0 h 289560"/>
                <a:gd name="connsiteX1" fmla="*/ 762000 w 762000"/>
                <a:gd name="connsiteY1" fmla="*/ 0 h 289560"/>
                <a:gd name="connsiteX2" fmla="*/ 762000 w 762000"/>
                <a:gd name="connsiteY2" fmla="*/ 289560 h 289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0" h="289560">
                  <a:moveTo>
                    <a:pt x="0" y="0"/>
                  </a:moveTo>
                  <a:lnTo>
                    <a:pt x="762000" y="0"/>
                  </a:lnTo>
                  <a:lnTo>
                    <a:pt x="762000" y="289560"/>
                  </a:ln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5" name="Овал 64"/>
            <p:cNvSpPr>
              <a:spLocks noChangeAspect="1"/>
            </p:cNvSpPr>
            <p:nvPr/>
          </p:nvSpPr>
          <p:spPr>
            <a:xfrm>
              <a:off x="2131747" y="5367348"/>
              <a:ext cx="106346" cy="107950"/>
            </a:xfrm>
            <a:prstGeom prst="ellipse">
              <a:avLst/>
            </a:prstGeom>
            <a:solidFill>
              <a:srgbClr val="7030A0"/>
            </a:solidFill>
            <a:ln w="317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aphicFrame>
          <p:nvGraphicFramePr>
            <p:cNvPr id="12" name="Object 49"/>
            <p:cNvGraphicFramePr>
              <a:graphicFrameLocks noChangeAspect="1"/>
            </p:cNvGraphicFramePr>
            <p:nvPr/>
          </p:nvGraphicFramePr>
          <p:xfrm>
            <a:off x="3938582" y="5438788"/>
            <a:ext cx="657225" cy="593725"/>
          </p:xfrm>
          <a:graphic>
            <a:graphicData uri="http://schemas.openxmlformats.org/presentationml/2006/ole">
              <p:oleObj spid="_x0000_s47153" name="Формула" r:id="rId28" imgW="558720" imgH="431640" progId="Equation.3">
                <p:embed/>
              </p:oleObj>
            </a:graphicData>
          </a:graphic>
        </p:graphicFrame>
        <p:sp>
          <p:nvSpPr>
            <p:cNvPr id="74" name="Полилиния 73"/>
            <p:cNvSpPr/>
            <p:nvPr/>
          </p:nvSpPr>
          <p:spPr>
            <a:xfrm flipH="1">
              <a:off x="4274544" y="5010160"/>
              <a:ext cx="714266" cy="396876"/>
            </a:xfrm>
            <a:custGeom>
              <a:avLst/>
              <a:gdLst>
                <a:gd name="connsiteX0" fmla="*/ 0 w 762000"/>
                <a:gd name="connsiteY0" fmla="*/ 0 h 289560"/>
                <a:gd name="connsiteX1" fmla="*/ 762000 w 762000"/>
                <a:gd name="connsiteY1" fmla="*/ 0 h 289560"/>
                <a:gd name="connsiteX2" fmla="*/ 762000 w 762000"/>
                <a:gd name="connsiteY2" fmla="*/ 289560 h 289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0" h="289560">
                  <a:moveTo>
                    <a:pt x="0" y="0"/>
                  </a:moveTo>
                  <a:lnTo>
                    <a:pt x="762000" y="0"/>
                  </a:lnTo>
                  <a:lnTo>
                    <a:pt x="762000" y="289560"/>
                  </a:ln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5" name="Овал 74"/>
            <p:cNvSpPr>
              <a:spLocks noChangeAspect="1"/>
            </p:cNvSpPr>
            <p:nvPr/>
          </p:nvSpPr>
          <p:spPr>
            <a:xfrm>
              <a:off x="4223752" y="5367348"/>
              <a:ext cx="106346" cy="107950"/>
            </a:xfrm>
            <a:prstGeom prst="ellipse">
              <a:avLst/>
            </a:prstGeom>
            <a:solidFill>
              <a:srgbClr val="7030A0"/>
            </a:solidFill>
            <a:ln w="317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51" name="Группа 50"/>
          <p:cNvGrpSpPr>
            <a:grpSpLocks/>
          </p:cNvGrpSpPr>
          <p:nvPr/>
        </p:nvGrpSpPr>
        <p:grpSpPr bwMode="auto">
          <a:xfrm>
            <a:off x="863600" y="4140200"/>
            <a:ext cx="2479675" cy="742950"/>
            <a:chOff x="1016400" y="4308154"/>
            <a:chExt cx="2478575" cy="742953"/>
          </a:xfrm>
        </p:grpSpPr>
        <p:sp>
          <p:nvSpPr>
            <p:cNvPr id="44" name="Полилиния 43"/>
            <p:cNvSpPr/>
            <p:nvPr/>
          </p:nvSpPr>
          <p:spPr>
            <a:xfrm>
              <a:off x="1295676" y="4308154"/>
              <a:ext cx="2061248" cy="323851"/>
            </a:xfrm>
            <a:custGeom>
              <a:avLst/>
              <a:gdLst>
                <a:gd name="connsiteX0" fmla="*/ 0 w 1638300"/>
                <a:gd name="connsiteY0" fmla="*/ 373380 h 396240"/>
                <a:gd name="connsiteX1" fmla="*/ 0 w 1638300"/>
                <a:gd name="connsiteY1" fmla="*/ 0 h 396240"/>
                <a:gd name="connsiteX2" fmla="*/ 1638300 w 1638300"/>
                <a:gd name="connsiteY2" fmla="*/ 0 h 396240"/>
                <a:gd name="connsiteX3" fmla="*/ 1638300 w 1638300"/>
                <a:gd name="connsiteY3" fmla="*/ 396240 h 396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8300" h="396240">
                  <a:moveTo>
                    <a:pt x="0" y="373380"/>
                  </a:moveTo>
                  <a:lnTo>
                    <a:pt x="0" y="0"/>
                  </a:lnTo>
                  <a:lnTo>
                    <a:pt x="1638300" y="0"/>
                  </a:lnTo>
                  <a:lnTo>
                    <a:pt x="1638300" y="396240"/>
                  </a:ln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aphicFrame>
          <p:nvGraphicFramePr>
            <p:cNvPr id="13" name="Object 44"/>
            <p:cNvGraphicFramePr>
              <a:graphicFrameLocks noChangeAspect="1"/>
            </p:cNvGraphicFramePr>
            <p:nvPr/>
          </p:nvGraphicFramePr>
          <p:xfrm>
            <a:off x="3212400" y="4736782"/>
            <a:ext cx="282575" cy="314325"/>
          </p:xfrm>
          <a:graphic>
            <a:graphicData uri="http://schemas.openxmlformats.org/presentationml/2006/ole">
              <p:oleObj spid="_x0000_s47148" name="Формула" r:id="rId29" imgW="241200" imgH="228600" progId="Equation.3">
                <p:embed/>
              </p:oleObj>
            </a:graphicData>
          </a:graphic>
        </p:graphicFrame>
        <p:graphicFrame>
          <p:nvGraphicFramePr>
            <p:cNvPr id="19" name="Object 45"/>
            <p:cNvGraphicFramePr>
              <a:graphicFrameLocks noChangeAspect="1"/>
            </p:cNvGraphicFramePr>
            <p:nvPr/>
          </p:nvGraphicFramePr>
          <p:xfrm>
            <a:off x="1016400" y="4736782"/>
            <a:ext cx="419100" cy="314325"/>
          </p:xfrm>
          <a:graphic>
            <a:graphicData uri="http://schemas.openxmlformats.org/presentationml/2006/ole">
              <p:oleObj spid="_x0000_s47149" name="Формула" r:id="rId30" imgW="355320" imgH="228600" progId="Equation.3">
                <p:embed/>
              </p:oleObj>
            </a:graphicData>
          </a:graphic>
        </p:graphicFrame>
        <p:sp>
          <p:nvSpPr>
            <p:cNvPr id="47" name="Овал 46"/>
            <p:cNvSpPr>
              <a:spLocks noChangeAspect="1"/>
            </p:cNvSpPr>
            <p:nvPr/>
          </p:nvSpPr>
          <p:spPr>
            <a:xfrm>
              <a:off x="3283932" y="4593905"/>
              <a:ext cx="106315" cy="107950"/>
            </a:xfrm>
            <a:prstGeom prst="ellipse">
              <a:avLst/>
            </a:prstGeom>
            <a:solidFill>
              <a:srgbClr val="7030A0"/>
            </a:solidFill>
            <a:ln w="317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0" name="Овал 49"/>
            <p:cNvSpPr>
              <a:spLocks noChangeAspect="1"/>
            </p:cNvSpPr>
            <p:nvPr/>
          </p:nvSpPr>
          <p:spPr>
            <a:xfrm>
              <a:off x="1232204" y="4593905"/>
              <a:ext cx="106316" cy="107950"/>
            </a:xfrm>
            <a:prstGeom prst="ellipse">
              <a:avLst/>
            </a:prstGeom>
            <a:solidFill>
              <a:srgbClr val="7030A0"/>
            </a:solidFill>
            <a:ln w="317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7 L 0.00226 0.25162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85185E-6 L -0.00086 0.13681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28" grpId="0"/>
      <p:bldP spid="69" grpId="0" animBg="1"/>
      <p:bldP spid="70" grpId="0" animBg="1"/>
      <p:bldP spid="7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Полилиния 70"/>
          <p:cNvSpPr/>
          <p:nvPr/>
        </p:nvSpPr>
        <p:spPr>
          <a:xfrm>
            <a:off x="1050925" y="5857875"/>
            <a:ext cx="774700" cy="357188"/>
          </a:xfrm>
          <a:custGeom>
            <a:avLst/>
            <a:gdLst>
              <a:gd name="connsiteX0" fmla="*/ 0 w 1977390"/>
              <a:gd name="connsiteY0" fmla="*/ 0 h 358140"/>
              <a:gd name="connsiteX1" fmla="*/ 1977390 w 1977390"/>
              <a:gd name="connsiteY1" fmla="*/ 0 h 358140"/>
              <a:gd name="connsiteX2" fmla="*/ 1977390 w 1977390"/>
              <a:gd name="connsiteY2" fmla="*/ 358140 h 358140"/>
              <a:gd name="connsiteX3" fmla="*/ 11430 w 1977390"/>
              <a:gd name="connsiteY3" fmla="*/ 358140 h 358140"/>
              <a:gd name="connsiteX4" fmla="*/ 0 w 1977390"/>
              <a:gd name="connsiteY4" fmla="*/ 0 h 35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7390" h="358140">
                <a:moveTo>
                  <a:pt x="0" y="0"/>
                </a:moveTo>
                <a:lnTo>
                  <a:pt x="1977390" y="0"/>
                </a:lnTo>
                <a:lnTo>
                  <a:pt x="1977390" y="358140"/>
                </a:lnTo>
                <a:lnTo>
                  <a:pt x="11430" y="358140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16" name="Object 21"/>
          <p:cNvGraphicFramePr>
            <a:graphicFrameLocks noChangeAspect="1"/>
          </p:cNvGraphicFramePr>
          <p:nvPr/>
        </p:nvGraphicFramePr>
        <p:xfrm>
          <a:off x="2235200" y="5286375"/>
          <a:ext cx="657225" cy="593725"/>
        </p:xfrm>
        <a:graphic>
          <a:graphicData uri="http://schemas.openxmlformats.org/presentationml/2006/ole">
            <p:oleObj spid="_x0000_s49173" name="Формула" r:id="rId3" imgW="558720" imgH="431640" progId="Equation.3">
              <p:embed/>
            </p:oleObj>
          </a:graphicData>
        </a:graphic>
      </p:graphicFrame>
      <p:graphicFrame>
        <p:nvGraphicFramePr>
          <p:cNvPr id="17" name="Object 22"/>
          <p:cNvGraphicFramePr>
            <a:graphicFrameLocks noChangeAspect="1"/>
          </p:cNvGraphicFramePr>
          <p:nvPr/>
        </p:nvGraphicFramePr>
        <p:xfrm>
          <a:off x="714375" y="5286375"/>
          <a:ext cx="657225" cy="593725"/>
        </p:xfrm>
        <a:graphic>
          <a:graphicData uri="http://schemas.openxmlformats.org/presentationml/2006/ole">
            <p:oleObj spid="_x0000_s49174" name="Формула" r:id="rId4" imgW="558720" imgH="431640" progId="Equation.3">
              <p:embed/>
            </p:oleObj>
          </a:graphicData>
        </a:graphic>
      </p:graphicFrame>
      <p:sp>
        <p:nvSpPr>
          <p:cNvPr id="46" name="Полилиния 45"/>
          <p:cNvSpPr/>
          <p:nvPr/>
        </p:nvSpPr>
        <p:spPr>
          <a:xfrm>
            <a:off x="1044575" y="4929188"/>
            <a:ext cx="1547813" cy="323850"/>
          </a:xfrm>
          <a:custGeom>
            <a:avLst/>
            <a:gdLst>
              <a:gd name="connsiteX0" fmla="*/ 0 w 1638300"/>
              <a:gd name="connsiteY0" fmla="*/ 373380 h 396240"/>
              <a:gd name="connsiteX1" fmla="*/ 0 w 1638300"/>
              <a:gd name="connsiteY1" fmla="*/ 0 h 396240"/>
              <a:gd name="connsiteX2" fmla="*/ 1638300 w 1638300"/>
              <a:gd name="connsiteY2" fmla="*/ 0 h 396240"/>
              <a:gd name="connsiteX3" fmla="*/ 1638300 w 1638300"/>
              <a:gd name="connsiteY3" fmla="*/ 396240 h 39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8300" h="396240">
                <a:moveTo>
                  <a:pt x="0" y="373380"/>
                </a:moveTo>
                <a:lnTo>
                  <a:pt x="0" y="0"/>
                </a:lnTo>
                <a:lnTo>
                  <a:pt x="1638300" y="0"/>
                </a:lnTo>
                <a:lnTo>
                  <a:pt x="1638300" y="39624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Полилиния 44"/>
          <p:cNvSpPr/>
          <p:nvPr/>
        </p:nvSpPr>
        <p:spPr>
          <a:xfrm flipH="1">
            <a:off x="3643313" y="4176713"/>
            <a:ext cx="1312862" cy="325437"/>
          </a:xfrm>
          <a:custGeom>
            <a:avLst/>
            <a:gdLst>
              <a:gd name="connsiteX0" fmla="*/ 0 w 762000"/>
              <a:gd name="connsiteY0" fmla="*/ 0 h 289560"/>
              <a:gd name="connsiteX1" fmla="*/ 762000 w 762000"/>
              <a:gd name="connsiteY1" fmla="*/ 0 h 289560"/>
              <a:gd name="connsiteX2" fmla="*/ 762000 w 762000"/>
              <a:gd name="connsiteY2" fmla="*/ 289560 h 28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289560">
                <a:moveTo>
                  <a:pt x="0" y="0"/>
                </a:moveTo>
                <a:lnTo>
                  <a:pt x="762000" y="0"/>
                </a:lnTo>
                <a:lnTo>
                  <a:pt x="762000" y="28956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Полилиния 43"/>
          <p:cNvSpPr/>
          <p:nvPr/>
        </p:nvSpPr>
        <p:spPr>
          <a:xfrm>
            <a:off x="428625" y="4211638"/>
            <a:ext cx="1392238" cy="327025"/>
          </a:xfrm>
          <a:custGeom>
            <a:avLst/>
            <a:gdLst>
              <a:gd name="connsiteX0" fmla="*/ 0 w 762000"/>
              <a:gd name="connsiteY0" fmla="*/ 0 h 289560"/>
              <a:gd name="connsiteX1" fmla="*/ 762000 w 762000"/>
              <a:gd name="connsiteY1" fmla="*/ 0 h 289560"/>
              <a:gd name="connsiteX2" fmla="*/ 762000 w 762000"/>
              <a:gd name="connsiteY2" fmla="*/ 289560 h 28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289560">
                <a:moveTo>
                  <a:pt x="0" y="0"/>
                </a:moveTo>
                <a:lnTo>
                  <a:pt x="762000" y="0"/>
                </a:lnTo>
                <a:lnTo>
                  <a:pt x="762000" y="28956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18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6822557-E40A-4251-8C90-9E9A3FE562DC}" type="slidenum">
              <a:rPr lang="ru-RU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 smtClean="0">
              <a:solidFill>
                <a:srgbClr val="898989"/>
              </a:solidFill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571625" y="1143000"/>
          <a:ext cx="1830388" cy="492125"/>
        </p:xfrm>
        <a:graphic>
          <a:graphicData uri="http://schemas.openxmlformats.org/presentationml/2006/ole">
            <p:oleObj spid="_x0000_s49154" name="Формула" r:id="rId5" imgW="1041120" imgH="279360" progId="Equation.3">
              <p:embed/>
            </p:oleObj>
          </a:graphicData>
        </a:graphic>
      </p:graphicFrame>
      <p:sp>
        <p:nvSpPr>
          <p:cNvPr id="49188" name="Прямоугольник 35"/>
          <p:cNvSpPr>
            <a:spLocks noChangeArrowheads="1"/>
          </p:cNvSpPr>
          <p:nvPr/>
        </p:nvSpPr>
        <p:spPr bwMode="auto">
          <a:xfrm>
            <a:off x="785813" y="428625"/>
            <a:ext cx="57864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Метод интервалов (неприятности).</a:t>
            </a:r>
            <a:endParaRPr lang="ru-RU" sz="26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9189" name="Прямоугольник 36"/>
          <p:cNvSpPr>
            <a:spLocks noChangeArrowheads="1"/>
          </p:cNvSpPr>
          <p:nvPr/>
        </p:nvSpPr>
        <p:spPr bwMode="auto">
          <a:xfrm>
            <a:off x="214313" y="1152525"/>
            <a:ext cx="1387475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Пример 8.</a:t>
            </a:r>
            <a:endParaRPr lang="ru-RU" sz="2100">
              <a:latin typeface="Calibri" pitchFamily="34" charset="0"/>
            </a:endParaRPr>
          </a:p>
        </p:txBody>
      </p:sp>
      <p:sp>
        <p:nvSpPr>
          <p:cNvPr id="28" name="Прямоугольник 27"/>
          <p:cNvSpPr>
            <a:spLocks noChangeArrowheads="1"/>
          </p:cNvSpPr>
          <p:nvPr/>
        </p:nvSpPr>
        <p:spPr bwMode="auto">
          <a:xfrm>
            <a:off x="206375" y="2298700"/>
            <a:ext cx="12541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случай.</a:t>
            </a:r>
            <a:endParaRPr lang="ru-RU" sz="2100">
              <a:latin typeface="Calibri" pitchFamily="34" charset="0"/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928688" y="1785938"/>
          <a:ext cx="2143125" cy="403225"/>
        </p:xfrm>
        <a:graphic>
          <a:graphicData uri="http://schemas.openxmlformats.org/presentationml/2006/ole">
            <p:oleObj spid="_x0000_s49155" name="Формула" r:id="rId6" imgW="1218960" imgH="228600" progId="Equation.3">
              <p:embed/>
            </p:oleObj>
          </a:graphicData>
        </a:graphic>
      </p:graphicFrame>
      <p:cxnSp>
        <p:nvCxnSpPr>
          <p:cNvPr id="39" name="Прямая со стрелкой 38"/>
          <p:cNvCxnSpPr/>
          <p:nvPr/>
        </p:nvCxnSpPr>
        <p:spPr>
          <a:xfrm>
            <a:off x="3722688" y="1987550"/>
            <a:ext cx="4492625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357938" y="2000250"/>
          <a:ext cx="657225" cy="593725"/>
        </p:xfrm>
        <a:graphic>
          <a:graphicData uri="http://schemas.openxmlformats.org/presentationml/2006/ole">
            <p:oleObj spid="_x0000_s49156" name="Формула" r:id="rId7" imgW="558720" imgH="431640" progId="Equation.3">
              <p:embed/>
            </p:oleObj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/>
        </p:nvGraphicFramePr>
        <p:xfrm>
          <a:off x="4643438" y="2000250"/>
          <a:ext cx="657225" cy="593725"/>
        </p:xfrm>
        <a:graphic>
          <a:graphicData uri="http://schemas.openxmlformats.org/presentationml/2006/ole">
            <p:oleObj spid="_x0000_s49157" name="Формула" r:id="rId8" imgW="558720" imgH="431640" progId="Equation.3">
              <p:embed/>
            </p:oleObj>
          </a:graphicData>
        </a:graphic>
      </p:graphicFrame>
      <p:cxnSp>
        <p:nvCxnSpPr>
          <p:cNvPr id="48" name="Прямая соединительная линия 47"/>
          <p:cNvCxnSpPr/>
          <p:nvPr/>
        </p:nvCxnSpPr>
        <p:spPr>
          <a:xfrm rot="5400000">
            <a:off x="4856957" y="200104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rot="5400000">
            <a:off x="6571457" y="200104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22"/>
          <p:cNvGraphicFramePr>
            <a:graphicFrameLocks noChangeAspect="1"/>
          </p:cNvGraphicFramePr>
          <p:nvPr/>
        </p:nvGraphicFramePr>
        <p:xfrm>
          <a:off x="7286625" y="1643063"/>
          <a:ext cx="280988" cy="282575"/>
        </p:xfrm>
        <a:graphic>
          <a:graphicData uri="http://schemas.openxmlformats.org/presentationml/2006/ole">
            <p:oleObj spid="_x0000_s49158" name="Формула" r:id="rId9" imgW="139680" imgH="139680" progId="Equation.3">
              <p:embed/>
            </p:oleObj>
          </a:graphicData>
        </a:graphic>
      </p:graphicFrame>
      <p:graphicFrame>
        <p:nvGraphicFramePr>
          <p:cNvPr id="4" name="Object 7"/>
          <p:cNvGraphicFramePr>
            <a:graphicFrameLocks noChangeAspect="1"/>
          </p:cNvGraphicFramePr>
          <p:nvPr/>
        </p:nvGraphicFramePr>
        <p:xfrm>
          <a:off x="4214813" y="1643063"/>
          <a:ext cx="280987" cy="282575"/>
        </p:xfrm>
        <a:graphic>
          <a:graphicData uri="http://schemas.openxmlformats.org/presentationml/2006/ole">
            <p:oleObj spid="_x0000_s49159" name="Формула" r:id="rId10" imgW="139680" imgH="139680" progId="Equation.3">
              <p:embed/>
            </p:oleObj>
          </a:graphicData>
        </a:graphic>
      </p:graphicFrame>
      <p:graphicFrame>
        <p:nvGraphicFramePr>
          <p:cNvPr id="7" name="Object 8"/>
          <p:cNvGraphicFramePr>
            <a:graphicFrameLocks noChangeAspect="1"/>
          </p:cNvGraphicFramePr>
          <p:nvPr/>
        </p:nvGraphicFramePr>
        <p:xfrm>
          <a:off x="5715000" y="1706563"/>
          <a:ext cx="280988" cy="153987"/>
        </p:xfrm>
        <a:graphic>
          <a:graphicData uri="http://schemas.openxmlformats.org/presentationml/2006/ole">
            <p:oleObj spid="_x0000_s49160" name="Формула" r:id="rId11" imgW="139680" imgH="75960" progId="Equation.3">
              <p:embed/>
            </p:oleObj>
          </a:graphicData>
        </a:graphic>
      </p:graphicFrame>
      <p:graphicFrame>
        <p:nvGraphicFramePr>
          <p:cNvPr id="23" name="Object 28"/>
          <p:cNvGraphicFramePr>
            <a:graphicFrameLocks noChangeAspect="1"/>
          </p:cNvGraphicFramePr>
          <p:nvPr/>
        </p:nvGraphicFramePr>
        <p:xfrm>
          <a:off x="714375" y="2643188"/>
          <a:ext cx="2593975" cy="857250"/>
        </p:xfrm>
        <a:graphic>
          <a:graphicData uri="http://schemas.openxmlformats.org/presentationml/2006/ole">
            <p:oleObj spid="_x0000_s49161" name="Формула" r:id="rId12" imgW="1549080" imgH="507960" progId="Equation.3">
              <p:embed/>
            </p:oleObj>
          </a:graphicData>
        </a:graphic>
      </p:graphicFrame>
      <p:graphicFrame>
        <p:nvGraphicFramePr>
          <p:cNvPr id="22" name="Object 10"/>
          <p:cNvGraphicFramePr>
            <a:graphicFrameLocks noChangeAspect="1"/>
          </p:cNvGraphicFramePr>
          <p:nvPr/>
        </p:nvGraphicFramePr>
        <p:xfrm>
          <a:off x="492125" y="2655888"/>
          <a:ext cx="328613" cy="1333500"/>
        </p:xfrm>
        <a:graphic>
          <a:graphicData uri="http://schemas.openxmlformats.org/presentationml/2006/ole">
            <p:oleObj spid="_x0000_s49162" name="Формула" r:id="rId13" imgW="203040" imgH="711000" progId="Equation.3">
              <p:embed/>
            </p:oleObj>
          </a:graphicData>
        </a:graphic>
      </p:graphicFrame>
      <p:graphicFrame>
        <p:nvGraphicFramePr>
          <p:cNvPr id="6" name="Object 11"/>
          <p:cNvGraphicFramePr>
            <a:graphicFrameLocks noChangeAspect="1"/>
          </p:cNvGraphicFramePr>
          <p:nvPr/>
        </p:nvGraphicFramePr>
        <p:xfrm>
          <a:off x="677863" y="3441700"/>
          <a:ext cx="1963737" cy="358775"/>
        </p:xfrm>
        <a:graphic>
          <a:graphicData uri="http://schemas.openxmlformats.org/presentationml/2006/ole">
            <p:oleObj spid="_x0000_s49163" name="Формула" r:id="rId14" imgW="1117440" imgH="203040" progId="Equation.3">
              <p:embed/>
            </p:oleObj>
          </a:graphicData>
        </a:graphic>
      </p:graphicFrame>
      <p:graphicFrame>
        <p:nvGraphicFramePr>
          <p:cNvPr id="8" name="Object 13"/>
          <p:cNvGraphicFramePr>
            <a:graphicFrameLocks noChangeAspect="1"/>
          </p:cNvGraphicFramePr>
          <p:nvPr/>
        </p:nvGraphicFramePr>
        <p:xfrm>
          <a:off x="4564063" y="2655888"/>
          <a:ext cx="328612" cy="1333500"/>
        </p:xfrm>
        <a:graphic>
          <a:graphicData uri="http://schemas.openxmlformats.org/presentationml/2006/ole">
            <p:oleObj spid="_x0000_s49165" name="Формула" r:id="rId15" imgW="203040" imgH="711000" progId="Equation.3">
              <p:embed/>
            </p:oleObj>
          </a:graphicData>
        </a:graphic>
      </p:graphicFrame>
      <p:graphicFrame>
        <p:nvGraphicFramePr>
          <p:cNvPr id="9" name="Object 14"/>
          <p:cNvGraphicFramePr>
            <a:graphicFrameLocks noChangeAspect="1"/>
          </p:cNvGraphicFramePr>
          <p:nvPr/>
        </p:nvGraphicFramePr>
        <p:xfrm>
          <a:off x="4786313" y="3429000"/>
          <a:ext cx="2343150" cy="357188"/>
        </p:xfrm>
        <a:graphic>
          <a:graphicData uri="http://schemas.openxmlformats.org/presentationml/2006/ole">
            <p:oleObj spid="_x0000_s49166" name="Формула" r:id="rId16" imgW="1333440" imgH="203040" progId="Equation.3">
              <p:embed/>
            </p:oleObj>
          </a:graphicData>
        </a:graphic>
      </p:graphicFrame>
      <p:graphicFrame>
        <p:nvGraphicFramePr>
          <p:cNvPr id="15" name="Object 15"/>
          <p:cNvGraphicFramePr>
            <a:graphicFrameLocks noChangeAspect="1"/>
          </p:cNvGraphicFramePr>
          <p:nvPr/>
        </p:nvGraphicFramePr>
        <p:xfrm>
          <a:off x="6081713" y="4084638"/>
          <a:ext cx="1317625" cy="762000"/>
        </p:xfrm>
        <a:graphic>
          <a:graphicData uri="http://schemas.openxmlformats.org/presentationml/2006/ole">
            <p:oleObj spid="_x0000_s49167" name="Формула" r:id="rId17" imgW="749160" imgH="431640" progId="Equation.3">
              <p:embed/>
            </p:oleObj>
          </a:graphicData>
        </a:graphic>
      </p:graphicFrame>
      <p:sp>
        <p:nvSpPr>
          <p:cNvPr id="60" name="Управляющая кнопка: настраиваемая 59">
            <a:hlinkClick r:id="rId18" action="ppaction://hlinksldjump" highlightClick="1"/>
          </p:cNvPr>
          <p:cNvSpPr/>
          <p:nvPr/>
        </p:nvSpPr>
        <p:spPr>
          <a:xfrm>
            <a:off x="7636202" y="4155754"/>
            <a:ext cx="1357322" cy="571504"/>
          </a:xfrm>
          <a:prstGeom prst="actionButtonBlank">
            <a:avLst/>
          </a:prstGeom>
          <a:solidFill>
            <a:srgbClr val="66FFFF"/>
          </a:solidFill>
          <a:ln>
            <a:solidFill>
              <a:schemeClr val="accent1">
                <a:shade val="50000"/>
                <a:alpha val="32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сравнить?</a:t>
            </a:r>
            <a:endParaRPr lang="ru-RU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1" name="Прямая со стрелкой 60"/>
          <p:cNvCxnSpPr/>
          <p:nvPr/>
        </p:nvCxnSpPr>
        <p:spPr>
          <a:xfrm>
            <a:off x="428625" y="4500563"/>
            <a:ext cx="4492625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2" name="Object 16"/>
          <p:cNvGraphicFramePr>
            <a:graphicFrameLocks noChangeAspect="1"/>
          </p:cNvGraphicFramePr>
          <p:nvPr/>
        </p:nvGraphicFramePr>
        <p:xfrm>
          <a:off x="3527425" y="4552950"/>
          <a:ext cx="147638" cy="209550"/>
        </p:xfrm>
        <a:graphic>
          <a:graphicData uri="http://schemas.openxmlformats.org/presentationml/2006/ole">
            <p:oleObj spid="_x0000_s49168" name="Формула" r:id="rId19" imgW="126720" imgH="152280" progId="Equation.3">
              <p:embed/>
            </p:oleObj>
          </a:graphicData>
        </a:graphic>
      </p:graphicFrame>
      <p:graphicFrame>
        <p:nvGraphicFramePr>
          <p:cNvPr id="63" name="Object 17"/>
          <p:cNvGraphicFramePr>
            <a:graphicFrameLocks noChangeAspect="1"/>
          </p:cNvGraphicFramePr>
          <p:nvPr/>
        </p:nvGraphicFramePr>
        <p:xfrm>
          <a:off x="1584325" y="4535488"/>
          <a:ext cx="284163" cy="227012"/>
        </p:xfrm>
        <a:graphic>
          <a:graphicData uri="http://schemas.openxmlformats.org/presentationml/2006/ole">
            <p:oleObj spid="_x0000_s49169" name="Формула" r:id="rId20" imgW="241200" imgH="164880" progId="Equation.3">
              <p:embed/>
            </p:oleObj>
          </a:graphicData>
        </a:graphic>
      </p:graphicFrame>
      <p:graphicFrame>
        <p:nvGraphicFramePr>
          <p:cNvPr id="66" name="Object 18"/>
          <p:cNvGraphicFramePr>
            <a:graphicFrameLocks noChangeAspect="1"/>
          </p:cNvGraphicFramePr>
          <p:nvPr/>
        </p:nvGraphicFramePr>
        <p:xfrm>
          <a:off x="4143375" y="4286250"/>
          <a:ext cx="280988" cy="153988"/>
        </p:xfrm>
        <a:graphic>
          <a:graphicData uri="http://schemas.openxmlformats.org/presentationml/2006/ole">
            <p:oleObj spid="_x0000_s49170" name="Формула" r:id="rId21" imgW="139680" imgH="75960" progId="Equation.3">
              <p:embed/>
            </p:oleObj>
          </a:graphicData>
        </a:graphic>
      </p:graphicFrame>
      <p:graphicFrame>
        <p:nvGraphicFramePr>
          <p:cNvPr id="67" name="Object 19"/>
          <p:cNvGraphicFramePr>
            <a:graphicFrameLocks noChangeAspect="1"/>
          </p:cNvGraphicFramePr>
          <p:nvPr/>
        </p:nvGraphicFramePr>
        <p:xfrm>
          <a:off x="928688" y="4286250"/>
          <a:ext cx="280987" cy="153988"/>
        </p:xfrm>
        <a:graphic>
          <a:graphicData uri="http://schemas.openxmlformats.org/presentationml/2006/ole">
            <p:oleObj spid="_x0000_s49171" name="Формула" r:id="rId22" imgW="139680" imgH="75960" progId="Equation.3">
              <p:embed/>
            </p:oleObj>
          </a:graphicData>
        </a:graphic>
      </p:graphicFrame>
      <p:graphicFrame>
        <p:nvGraphicFramePr>
          <p:cNvPr id="68" name="Object 20"/>
          <p:cNvGraphicFramePr>
            <a:graphicFrameLocks noChangeAspect="1"/>
          </p:cNvGraphicFramePr>
          <p:nvPr/>
        </p:nvGraphicFramePr>
        <p:xfrm>
          <a:off x="2643188" y="4214813"/>
          <a:ext cx="280987" cy="282575"/>
        </p:xfrm>
        <a:graphic>
          <a:graphicData uri="http://schemas.openxmlformats.org/presentationml/2006/ole">
            <p:oleObj spid="_x0000_s49172" name="Формула" r:id="rId23" imgW="139680" imgH="139680" progId="Equation.3">
              <p:embed/>
            </p:oleObj>
          </a:graphicData>
        </a:graphic>
      </p:graphicFrame>
      <p:sp>
        <p:nvSpPr>
          <p:cNvPr id="69" name="Овал 68"/>
          <p:cNvSpPr>
            <a:spLocks noChangeAspect="1"/>
          </p:cNvSpPr>
          <p:nvPr/>
        </p:nvSpPr>
        <p:spPr>
          <a:xfrm>
            <a:off x="3571875" y="4429125"/>
            <a:ext cx="106363" cy="107950"/>
          </a:xfrm>
          <a:prstGeom prst="ellipse">
            <a:avLst/>
          </a:prstGeom>
          <a:solidFill>
            <a:srgbClr val="7030A0"/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0" name="Овал 69"/>
          <p:cNvSpPr>
            <a:spLocks noChangeAspect="1"/>
          </p:cNvSpPr>
          <p:nvPr/>
        </p:nvSpPr>
        <p:spPr>
          <a:xfrm>
            <a:off x="1763713" y="4441825"/>
            <a:ext cx="106362" cy="107950"/>
          </a:xfrm>
          <a:prstGeom prst="ellipse">
            <a:avLst/>
          </a:prstGeom>
          <a:solidFill>
            <a:srgbClr val="7030A0"/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73" name="Прямая со стрелкой 72"/>
          <p:cNvCxnSpPr/>
          <p:nvPr/>
        </p:nvCxnSpPr>
        <p:spPr>
          <a:xfrm>
            <a:off x="428625" y="5286375"/>
            <a:ext cx="4492625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Овал 78"/>
          <p:cNvSpPr>
            <a:spLocks noChangeAspect="1"/>
          </p:cNvSpPr>
          <p:nvPr/>
        </p:nvSpPr>
        <p:spPr>
          <a:xfrm>
            <a:off x="2520950" y="5214938"/>
            <a:ext cx="106363" cy="107950"/>
          </a:xfrm>
          <a:prstGeom prst="ellipse">
            <a:avLst/>
          </a:prstGeom>
          <a:solidFill>
            <a:schemeClr val="bg1"/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0" name="Овал 79"/>
          <p:cNvSpPr>
            <a:spLocks noChangeAspect="1"/>
          </p:cNvSpPr>
          <p:nvPr/>
        </p:nvSpPr>
        <p:spPr>
          <a:xfrm>
            <a:off x="1000125" y="5214938"/>
            <a:ext cx="106363" cy="107950"/>
          </a:xfrm>
          <a:prstGeom prst="ellipse">
            <a:avLst/>
          </a:prstGeom>
          <a:solidFill>
            <a:schemeClr val="bg1"/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94" name="Прямая со стрелкой 93"/>
          <p:cNvCxnSpPr/>
          <p:nvPr/>
        </p:nvCxnSpPr>
        <p:spPr>
          <a:xfrm>
            <a:off x="428625" y="6215063"/>
            <a:ext cx="4492625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23"/>
          <p:cNvGraphicFramePr>
            <a:graphicFrameLocks noChangeAspect="1"/>
          </p:cNvGraphicFramePr>
          <p:nvPr/>
        </p:nvGraphicFramePr>
        <p:xfrm>
          <a:off x="5929313" y="4857750"/>
          <a:ext cx="1519237" cy="762000"/>
        </p:xfrm>
        <a:graphic>
          <a:graphicData uri="http://schemas.openxmlformats.org/presentationml/2006/ole">
            <p:oleObj spid="_x0000_s49175" name="Формула" r:id="rId24" imgW="863280" imgH="431640" progId="Equation.3">
              <p:embed/>
            </p:oleObj>
          </a:graphicData>
        </a:graphic>
      </p:graphicFrame>
      <p:graphicFrame>
        <p:nvGraphicFramePr>
          <p:cNvPr id="12" name="Object 25"/>
          <p:cNvGraphicFramePr>
            <a:graphicFrameLocks noChangeAspect="1"/>
          </p:cNvGraphicFramePr>
          <p:nvPr/>
        </p:nvGraphicFramePr>
        <p:xfrm>
          <a:off x="4786313" y="2643188"/>
          <a:ext cx="2593975" cy="857250"/>
        </p:xfrm>
        <a:graphic>
          <a:graphicData uri="http://schemas.openxmlformats.org/presentationml/2006/ole">
            <p:oleObj spid="_x0000_s49177" name="Формула" r:id="rId25" imgW="1549080" imgH="507960" progId="Equation.3">
              <p:embed/>
            </p:oleObj>
          </a:graphicData>
        </a:graphic>
      </p:graphicFrame>
      <p:graphicFrame>
        <p:nvGraphicFramePr>
          <p:cNvPr id="13" name="Object 26"/>
          <p:cNvGraphicFramePr>
            <a:graphicFrameLocks noChangeAspect="1"/>
          </p:cNvGraphicFramePr>
          <p:nvPr/>
        </p:nvGraphicFramePr>
        <p:xfrm>
          <a:off x="5710238" y="5715000"/>
          <a:ext cx="2809875" cy="809625"/>
        </p:xfrm>
        <a:graphic>
          <a:graphicData uri="http://schemas.openxmlformats.org/presentationml/2006/ole">
            <p:oleObj spid="_x0000_s49178" name="Формула" r:id="rId26" imgW="1777680" imgH="507960" progId="Equation.3">
              <p:embed/>
            </p:oleObj>
          </a:graphicData>
        </a:graphic>
      </p:graphicFrame>
      <p:grpSp>
        <p:nvGrpSpPr>
          <p:cNvPr id="55" name="Группа 54"/>
          <p:cNvGrpSpPr>
            <a:grpSpLocks/>
          </p:cNvGrpSpPr>
          <p:nvPr/>
        </p:nvGrpSpPr>
        <p:grpSpPr bwMode="auto">
          <a:xfrm>
            <a:off x="428625" y="4140200"/>
            <a:ext cx="4527550" cy="587375"/>
            <a:chOff x="580996" y="4328400"/>
            <a:chExt cx="4527038" cy="587012"/>
          </a:xfrm>
        </p:grpSpPr>
        <p:sp>
          <p:nvSpPr>
            <p:cNvPr id="47" name="Полилиния 46"/>
            <p:cNvSpPr/>
            <p:nvPr/>
          </p:nvSpPr>
          <p:spPr>
            <a:xfrm flipH="1">
              <a:off x="3795320" y="4328400"/>
              <a:ext cx="1312714" cy="326823"/>
            </a:xfrm>
            <a:custGeom>
              <a:avLst/>
              <a:gdLst>
                <a:gd name="connsiteX0" fmla="*/ 0 w 762000"/>
                <a:gd name="connsiteY0" fmla="*/ 0 h 289560"/>
                <a:gd name="connsiteX1" fmla="*/ 762000 w 762000"/>
                <a:gd name="connsiteY1" fmla="*/ 0 h 289560"/>
                <a:gd name="connsiteX2" fmla="*/ 762000 w 762000"/>
                <a:gd name="connsiteY2" fmla="*/ 289560 h 289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0" h="289560">
                  <a:moveTo>
                    <a:pt x="0" y="0"/>
                  </a:moveTo>
                  <a:lnTo>
                    <a:pt x="762000" y="0"/>
                  </a:lnTo>
                  <a:lnTo>
                    <a:pt x="762000" y="289560"/>
                  </a:ln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0" name="Полилиния 49"/>
            <p:cNvSpPr/>
            <p:nvPr/>
          </p:nvSpPr>
          <p:spPr>
            <a:xfrm>
              <a:off x="580996" y="4364890"/>
              <a:ext cx="1392081" cy="325236"/>
            </a:xfrm>
            <a:custGeom>
              <a:avLst/>
              <a:gdLst>
                <a:gd name="connsiteX0" fmla="*/ 0 w 762000"/>
                <a:gd name="connsiteY0" fmla="*/ 0 h 289560"/>
                <a:gd name="connsiteX1" fmla="*/ 762000 w 762000"/>
                <a:gd name="connsiteY1" fmla="*/ 0 h 289560"/>
                <a:gd name="connsiteX2" fmla="*/ 762000 w 762000"/>
                <a:gd name="connsiteY2" fmla="*/ 289560 h 289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0" h="289560">
                  <a:moveTo>
                    <a:pt x="0" y="0"/>
                  </a:moveTo>
                  <a:lnTo>
                    <a:pt x="762000" y="0"/>
                  </a:lnTo>
                  <a:lnTo>
                    <a:pt x="762000" y="289560"/>
                  </a:ln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aphicFrame>
          <p:nvGraphicFramePr>
            <p:cNvPr id="11" name="Object 27"/>
            <p:cNvGraphicFramePr>
              <a:graphicFrameLocks noChangeAspect="1"/>
            </p:cNvGraphicFramePr>
            <p:nvPr/>
          </p:nvGraphicFramePr>
          <p:xfrm>
            <a:off x="3680400" y="4705350"/>
            <a:ext cx="147637" cy="209550"/>
          </p:xfrm>
          <a:graphic>
            <a:graphicData uri="http://schemas.openxmlformats.org/presentationml/2006/ole">
              <p:oleObj spid="_x0000_s49179" name="Формула" r:id="rId27" imgW="126720" imgH="152280" progId="Equation.3">
                <p:embed/>
              </p:oleObj>
            </a:graphicData>
          </a:graphic>
        </p:graphicFrame>
        <p:graphicFrame>
          <p:nvGraphicFramePr>
            <p:cNvPr id="18" name="Object 28"/>
            <p:cNvGraphicFramePr>
              <a:graphicFrameLocks noChangeAspect="1"/>
            </p:cNvGraphicFramePr>
            <p:nvPr/>
          </p:nvGraphicFramePr>
          <p:xfrm>
            <a:off x="1736400" y="4688400"/>
            <a:ext cx="284163" cy="227012"/>
          </p:xfrm>
          <a:graphic>
            <a:graphicData uri="http://schemas.openxmlformats.org/presentationml/2006/ole">
              <p:oleObj spid="_x0000_s49180" name="Формула" r:id="rId28" imgW="241200" imgH="164880" progId="Equation.3">
                <p:embed/>
              </p:oleObj>
            </a:graphicData>
          </a:graphic>
        </p:graphicFrame>
        <p:sp>
          <p:nvSpPr>
            <p:cNvPr id="53" name="Овал 52"/>
            <p:cNvSpPr>
              <a:spLocks noChangeAspect="1"/>
            </p:cNvSpPr>
            <p:nvPr/>
          </p:nvSpPr>
          <p:spPr>
            <a:xfrm>
              <a:off x="3723891" y="4580657"/>
              <a:ext cx="106351" cy="107883"/>
            </a:xfrm>
            <a:prstGeom prst="ellipse">
              <a:avLst/>
            </a:prstGeom>
            <a:solidFill>
              <a:srgbClr val="7030A0"/>
            </a:solidFill>
            <a:ln w="317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4" name="Овал 53"/>
            <p:cNvSpPr>
              <a:spLocks noChangeAspect="1"/>
            </p:cNvSpPr>
            <p:nvPr/>
          </p:nvSpPr>
          <p:spPr>
            <a:xfrm>
              <a:off x="1915933" y="4593349"/>
              <a:ext cx="106350" cy="107883"/>
            </a:xfrm>
            <a:prstGeom prst="ellipse">
              <a:avLst/>
            </a:prstGeom>
            <a:solidFill>
              <a:srgbClr val="7030A0"/>
            </a:solidFill>
            <a:ln w="317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65" name="Группа 64"/>
          <p:cNvGrpSpPr>
            <a:grpSpLocks/>
          </p:cNvGrpSpPr>
          <p:nvPr/>
        </p:nvGrpSpPr>
        <p:grpSpPr bwMode="auto">
          <a:xfrm>
            <a:off x="755650" y="4967288"/>
            <a:ext cx="2179638" cy="950912"/>
            <a:chOff x="866748" y="5081598"/>
            <a:chExt cx="2178795" cy="950915"/>
          </a:xfrm>
        </p:grpSpPr>
        <p:graphicFrame>
          <p:nvGraphicFramePr>
            <p:cNvPr id="19" name="Object 29"/>
            <p:cNvGraphicFramePr>
              <a:graphicFrameLocks noChangeAspect="1"/>
            </p:cNvGraphicFramePr>
            <p:nvPr/>
          </p:nvGraphicFramePr>
          <p:xfrm>
            <a:off x="2388318" y="5438788"/>
            <a:ext cx="657225" cy="593725"/>
          </p:xfrm>
          <a:graphic>
            <a:graphicData uri="http://schemas.openxmlformats.org/presentationml/2006/ole">
              <p:oleObj spid="_x0000_s49181" name="Формула" r:id="rId29" imgW="558720" imgH="431640" progId="Equation.3">
                <p:embed/>
              </p:oleObj>
            </a:graphicData>
          </a:graphic>
        </p:graphicFrame>
        <p:graphicFrame>
          <p:nvGraphicFramePr>
            <p:cNvPr id="20" name="Object 30"/>
            <p:cNvGraphicFramePr>
              <a:graphicFrameLocks noChangeAspect="1"/>
            </p:cNvGraphicFramePr>
            <p:nvPr/>
          </p:nvGraphicFramePr>
          <p:xfrm>
            <a:off x="866748" y="5438788"/>
            <a:ext cx="657225" cy="593725"/>
          </p:xfrm>
          <a:graphic>
            <a:graphicData uri="http://schemas.openxmlformats.org/presentationml/2006/ole">
              <p:oleObj spid="_x0000_s49182" name="Формула" r:id="rId30" imgW="558720" imgH="431640" progId="Equation.3">
                <p:embed/>
              </p:oleObj>
            </a:graphicData>
          </a:graphic>
        </p:graphicFrame>
        <p:sp>
          <p:nvSpPr>
            <p:cNvPr id="58" name="Полилиния 57"/>
            <p:cNvSpPr/>
            <p:nvPr/>
          </p:nvSpPr>
          <p:spPr>
            <a:xfrm>
              <a:off x="1196820" y="5081598"/>
              <a:ext cx="1547214" cy="323851"/>
            </a:xfrm>
            <a:custGeom>
              <a:avLst/>
              <a:gdLst>
                <a:gd name="connsiteX0" fmla="*/ 0 w 1638300"/>
                <a:gd name="connsiteY0" fmla="*/ 373380 h 396240"/>
                <a:gd name="connsiteX1" fmla="*/ 0 w 1638300"/>
                <a:gd name="connsiteY1" fmla="*/ 0 h 396240"/>
                <a:gd name="connsiteX2" fmla="*/ 1638300 w 1638300"/>
                <a:gd name="connsiteY2" fmla="*/ 0 h 396240"/>
                <a:gd name="connsiteX3" fmla="*/ 1638300 w 1638300"/>
                <a:gd name="connsiteY3" fmla="*/ 396240 h 396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8300" h="396240">
                  <a:moveTo>
                    <a:pt x="0" y="373380"/>
                  </a:moveTo>
                  <a:lnTo>
                    <a:pt x="0" y="0"/>
                  </a:lnTo>
                  <a:lnTo>
                    <a:pt x="1638300" y="0"/>
                  </a:lnTo>
                  <a:lnTo>
                    <a:pt x="1638300" y="396240"/>
                  </a:ln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9" name="Овал 58"/>
            <p:cNvSpPr>
              <a:spLocks noChangeAspect="1"/>
            </p:cNvSpPr>
            <p:nvPr/>
          </p:nvSpPr>
          <p:spPr>
            <a:xfrm>
              <a:off x="2672624" y="5367349"/>
              <a:ext cx="106322" cy="10795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4" name="Овал 63"/>
            <p:cNvSpPr>
              <a:spLocks noChangeAspect="1"/>
            </p:cNvSpPr>
            <p:nvPr/>
          </p:nvSpPr>
          <p:spPr>
            <a:xfrm>
              <a:off x="1152387" y="5367349"/>
              <a:ext cx="106322" cy="10795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0.00052 0.25787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96296E-6 L -0.00434 0.13195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69" grpId="0" animBg="1"/>
      <p:bldP spid="70" grpId="0" animBg="1"/>
      <p:bldP spid="79" grpId="0" animBg="1"/>
      <p:bldP spid="8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8"/>
          <p:cNvGraphicFramePr>
            <a:graphicFrameLocks noChangeAspect="1"/>
          </p:cNvGraphicFramePr>
          <p:nvPr/>
        </p:nvGraphicFramePr>
        <p:xfrm>
          <a:off x="1633538" y="2143125"/>
          <a:ext cx="1298575" cy="403225"/>
        </p:xfrm>
        <a:graphic>
          <a:graphicData uri="http://schemas.openxmlformats.org/presentationml/2006/ole">
            <p:oleObj spid="_x0000_s48146" name="Формула" r:id="rId3" imgW="799920" imgH="228600" progId="Equation.3">
              <p:embed/>
            </p:oleObj>
          </a:graphicData>
        </a:graphic>
      </p:graphicFrame>
      <p:sp>
        <p:nvSpPr>
          <p:cNvPr id="48168" name="Дата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0241AEB-E979-4A07-892F-0709296A5124}" type="datetime1">
              <a:rPr lang="ru-RU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27.10.2014</a:t>
            </a:fld>
            <a:endParaRPr lang="ru-RU" smtClean="0">
              <a:solidFill>
                <a:srgbClr val="898989"/>
              </a:solidFill>
            </a:endParaRPr>
          </a:p>
        </p:txBody>
      </p:sp>
      <p:sp>
        <p:nvSpPr>
          <p:cNvPr id="4816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12A31E5-5BF4-4FE3-9719-DE84A03EB701}" type="slidenum">
              <a:rPr lang="ru-RU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 smtClean="0">
              <a:solidFill>
                <a:srgbClr val="898989"/>
              </a:solidFill>
            </a:endParaRPr>
          </a:p>
        </p:txBody>
      </p:sp>
      <p:sp>
        <p:nvSpPr>
          <p:cNvPr id="48170" name="Прямоугольник 35"/>
          <p:cNvSpPr>
            <a:spLocks noChangeArrowheads="1"/>
          </p:cNvSpPr>
          <p:nvPr/>
        </p:nvSpPr>
        <p:spPr bwMode="auto">
          <a:xfrm>
            <a:off x="785813" y="428625"/>
            <a:ext cx="57864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Метод интервалов (неприятности).</a:t>
            </a:r>
            <a:endParaRPr lang="ru-RU" sz="260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2050" name="Object 16"/>
          <p:cNvGraphicFramePr>
            <a:graphicFrameLocks noChangeAspect="1"/>
          </p:cNvGraphicFramePr>
          <p:nvPr/>
        </p:nvGraphicFramePr>
        <p:xfrm>
          <a:off x="1428750" y="1285875"/>
          <a:ext cx="1495425" cy="762000"/>
        </p:xfrm>
        <a:graphic>
          <a:graphicData uri="http://schemas.openxmlformats.org/presentationml/2006/ole">
            <p:oleObj spid="_x0000_s48144" name="Формула" r:id="rId4" imgW="850680" imgH="431640" progId="Equation.3">
              <p:embed/>
            </p:oleObj>
          </a:graphicData>
        </a:graphic>
      </p:graphicFrame>
      <p:cxnSp>
        <p:nvCxnSpPr>
          <p:cNvPr id="45" name="Прямая соединительная линия 44"/>
          <p:cNvCxnSpPr/>
          <p:nvPr/>
        </p:nvCxnSpPr>
        <p:spPr>
          <a:xfrm rot="5400000" flipH="1" flipV="1">
            <a:off x="1750219" y="4179094"/>
            <a:ext cx="4214812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24"/>
          <p:cNvGraphicFramePr>
            <a:graphicFrameLocks noChangeAspect="1"/>
          </p:cNvGraphicFramePr>
          <p:nvPr/>
        </p:nvGraphicFramePr>
        <p:xfrm>
          <a:off x="2071688" y="4357688"/>
          <a:ext cx="1403350" cy="762000"/>
        </p:xfrm>
        <a:graphic>
          <a:graphicData uri="http://schemas.openxmlformats.org/presentationml/2006/ole">
            <p:oleObj spid="_x0000_s48152" name="Формула" r:id="rId5" imgW="799920" imgH="431640" progId="Equation.3">
              <p:embed/>
            </p:oleObj>
          </a:graphicData>
        </a:graphic>
      </p:graphicFrame>
      <p:graphicFrame>
        <p:nvGraphicFramePr>
          <p:cNvPr id="20" name="Object 25"/>
          <p:cNvGraphicFramePr>
            <a:graphicFrameLocks noChangeAspect="1"/>
          </p:cNvGraphicFramePr>
          <p:nvPr/>
        </p:nvGraphicFramePr>
        <p:xfrm>
          <a:off x="6715125" y="5929313"/>
          <a:ext cx="1603375" cy="762000"/>
        </p:xfrm>
        <a:graphic>
          <a:graphicData uri="http://schemas.openxmlformats.org/presentationml/2006/ole">
            <p:oleObj spid="_x0000_s48153" name="Формула" r:id="rId6" imgW="914400" imgH="431640" progId="Equation.3">
              <p:embed/>
            </p:oleObj>
          </a:graphicData>
        </a:graphic>
      </p:graphicFrame>
      <p:graphicFrame>
        <p:nvGraphicFramePr>
          <p:cNvPr id="2" name="Object 26"/>
          <p:cNvGraphicFramePr>
            <a:graphicFrameLocks noChangeAspect="1"/>
          </p:cNvGraphicFramePr>
          <p:nvPr/>
        </p:nvGraphicFramePr>
        <p:xfrm>
          <a:off x="5686425" y="1285875"/>
          <a:ext cx="1695450" cy="762000"/>
        </p:xfrm>
        <a:graphic>
          <a:graphicData uri="http://schemas.openxmlformats.org/presentationml/2006/ole">
            <p:oleObj spid="_x0000_s48154" name="Формула" r:id="rId7" imgW="965160" imgH="431640" progId="Equation.3">
              <p:embed/>
            </p:oleObj>
          </a:graphicData>
        </a:graphic>
      </p:graphicFrame>
      <p:graphicFrame>
        <p:nvGraphicFramePr>
          <p:cNvPr id="51" name="Object 27"/>
          <p:cNvGraphicFramePr>
            <a:graphicFrameLocks noChangeAspect="1"/>
          </p:cNvGraphicFramePr>
          <p:nvPr/>
        </p:nvGraphicFramePr>
        <p:xfrm>
          <a:off x="3962400" y="2143125"/>
          <a:ext cx="1657350" cy="403225"/>
        </p:xfrm>
        <a:graphic>
          <a:graphicData uri="http://schemas.openxmlformats.org/presentationml/2006/ole">
            <p:oleObj spid="_x0000_s48155" name="Формула" r:id="rId8" imgW="1015920" imgH="228600" progId="Equation.3">
              <p:embed/>
            </p:oleObj>
          </a:graphicData>
        </a:graphic>
      </p:graphicFrame>
      <p:graphicFrame>
        <p:nvGraphicFramePr>
          <p:cNvPr id="52" name="Object 28"/>
          <p:cNvGraphicFramePr>
            <a:graphicFrameLocks noChangeAspect="1"/>
          </p:cNvGraphicFramePr>
          <p:nvPr/>
        </p:nvGraphicFramePr>
        <p:xfrm>
          <a:off x="6121400" y="2143125"/>
          <a:ext cx="1781175" cy="403225"/>
        </p:xfrm>
        <a:graphic>
          <a:graphicData uri="http://schemas.openxmlformats.org/presentationml/2006/ole">
            <p:oleObj spid="_x0000_s48156" name="Формула" r:id="rId9" imgW="1091880" imgH="228600" progId="Equation.3">
              <p:embed/>
            </p:oleObj>
          </a:graphicData>
        </a:graphic>
      </p:graphicFrame>
      <p:cxnSp>
        <p:nvCxnSpPr>
          <p:cNvPr id="53" name="Прямая соединительная линия 52"/>
          <p:cNvCxnSpPr/>
          <p:nvPr/>
        </p:nvCxnSpPr>
        <p:spPr>
          <a:xfrm rot="5400000">
            <a:off x="7764462" y="2357438"/>
            <a:ext cx="428625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4" name="Object 29"/>
          <p:cNvGraphicFramePr>
            <a:graphicFrameLocks noChangeAspect="1"/>
          </p:cNvGraphicFramePr>
          <p:nvPr/>
        </p:nvGraphicFramePr>
        <p:xfrm>
          <a:off x="8045450" y="2214563"/>
          <a:ext cx="371475" cy="290512"/>
        </p:xfrm>
        <a:graphic>
          <a:graphicData uri="http://schemas.openxmlformats.org/presentationml/2006/ole">
            <p:oleObj spid="_x0000_s48157" name="Формула" r:id="rId10" imgW="228600" imgH="164880" progId="Equation.3">
              <p:embed/>
            </p:oleObj>
          </a:graphicData>
        </a:graphic>
      </p:graphicFrame>
      <p:graphicFrame>
        <p:nvGraphicFramePr>
          <p:cNvPr id="55" name="Object 30"/>
          <p:cNvGraphicFramePr>
            <a:graphicFrameLocks noChangeAspect="1"/>
          </p:cNvGraphicFramePr>
          <p:nvPr/>
        </p:nvGraphicFramePr>
        <p:xfrm>
          <a:off x="6105525" y="2714625"/>
          <a:ext cx="1966913" cy="403225"/>
        </p:xfrm>
        <a:graphic>
          <a:graphicData uri="http://schemas.openxmlformats.org/presentationml/2006/ole">
            <p:oleObj spid="_x0000_s48158" name="Формула" r:id="rId11" imgW="1206360" imgH="228600" progId="Equation.3">
              <p:embed/>
            </p:oleObj>
          </a:graphicData>
        </a:graphic>
      </p:graphicFrame>
      <p:cxnSp>
        <p:nvCxnSpPr>
          <p:cNvPr id="56" name="Прямая соединительная линия 55"/>
          <p:cNvCxnSpPr/>
          <p:nvPr/>
        </p:nvCxnSpPr>
        <p:spPr>
          <a:xfrm rot="5400000">
            <a:off x="7913687" y="2928938"/>
            <a:ext cx="428625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7" name="Object 31"/>
          <p:cNvGraphicFramePr>
            <a:graphicFrameLocks noChangeAspect="1"/>
          </p:cNvGraphicFramePr>
          <p:nvPr/>
        </p:nvGraphicFramePr>
        <p:xfrm>
          <a:off x="8183563" y="2786063"/>
          <a:ext cx="392112" cy="290512"/>
        </p:xfrm>
        <a:graphic>
          <a:graphicData uri="http://schemas.openxmlformats.org/presentationml/2006/ole">
            <p:oleObj spid="_x0000_s48159" name="Формула" r:id="rId12" imgW="241200" imgH="164880" progId="Equation.3">
              <p:embed/>
            </p:oleObj>
          </a:graphicData>
        </a:graphic>
      </p:graphicFrame>
      <p:graphicFrame>
        <p:nvGraphicFramePr>
          <p:cNvPr id="58" name="Object 32"/>
          <p:cNvGraphicFramePr>
            <a:graphicFrameLocks noChangeAspect="1"/>
          </p:cNvGraphicFramePr>
          <p:nvPr/>
        </p:nvGraphicFramePr>
        <p:xfrm>
          <a:off x="6121400" y="3143250"/>
          <a:ext cx="2216150" cy="762000"/>
        </p:xfrm>
        <a:graphic>
          <a:graphicData uri="http://schemas.openxmlformats.org/presentationml/2006/ole">
            <p:oleObj spid="_x0000_s48160" name="Формула" r:id="rId13" imgW="1358640" imgH="431640" progId="Equation.3">
              <p:embed/>
            </p:oleObj>
          </a:graphicData>
        </a:graphic>
      </p:graphicFrame>
      <p:cxnSp>
        <p:nvCxnSpPr>
          <p:cNvPr id="59" name="Прямая соединительная линия 58"/>
          <p:cNvCxnSpPr/>
          <p:nvPr/>
        </p:nvCxnSpPr>
        <p:spPr>
          <a:xfrm>
            <a:off x="4214813" y="5929313"/>
            <a:ext cx="4379912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Скругленный прямоугольник 62"/>
          <p:cNvSpPr/>
          <p:nvPr/>
        </p:nvSpPr>
        <p:spPr>
          <a:xfrm>
            <a:off x="3929063" y="2143125"/>
            <a:ext cx="1724025" cy="4286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6121400" y="3143250"/>
            <a:ext cx="2322513" cy="7858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24" name="Object 33"/>
          <p:cNvGraphicFramePr>
            <a:graphicFrameLocks noChangeAspect="1"/>
          </p:cNvGraphicFramePr>
          <p:nvPr/>
        </p:nvGraphicFramePr>
        <p:xfrm>
          <a:off x="3929063" y="4071938"/>
          <a:ext cx="2051050" cy="403225"/>
        </p:xfrm>
        <a:graphic>
          <a:graphicData uri="http://schemas.openxmlformats.org/presentationml/2006/ole">
            <p:oleObj spid="_x0000_s48161" name="Формула" r:id="rId14" imgW="1257120" imgH="228600" progId="Equation.3">
              <p:embed/>
            </p:oleObj>
          </a:graphicData>
        </a:graphic>
      </p:graphicFrame>
      <p:graphicFrame>
        <p:nvGraphicFramePr>
          <p:cNvPr id="68" name="Object 34"/>
          <p:cNvGraphicFramePr>
            <a:graphicFrameLocks noChangeAspect="1"/>
          </p:cNvGraphicFramePr>
          <p:nvPr/>
        </p:nvGraphicFramePr>
        <p:xfrm>
          <a:off x="6215063" y="4071938"/>
          <a:ext cx="2055812" cy="403225"/>
        </p:xfrm>
        <a:graphic>
          <a:graphicData uri="http://schemas.openxmlformats.org/presentationml/2006/ole">
            <p:oleObj spid="_x0000_s48162" name="Формула" r:id="rId15" imgW="1333440" imgH="228600" progId="Equation.3">
              <p:embed/>
            </p:oleObj>
          </a:graphicData>
        </a:graphic>
      </p:graphicFrame>
      <p:cxnSp>
        <p:nvCxnSpPr>
          <p:cNvPr id="69" name="Прямая соединительная линия 68"/>
          <p:cNvCxnSpPr/>
          <p:nvPr/>
        </p:nvCxnSpPr>
        <p:spPr>
          <a:xfrm rot="5400000">
            <a:off x="8056562" y="4286251"/>
            <a:ext cx="428625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0" name="Object 35"/>
          <p:cNvGraphicFramePr>
            <a:graphicFrameLocks noChangeAspect="1"/>
          </p:cNvGraphicFramePr>
          <p:nvPr/>
        </p:nvGraphicFramePr>
        <p:xfrm>
          <a:off x="8297863" y="4143375"/>
          <a:ext cx="371475" cy="290513"/>
        </p:xfrm>
        <a:graphic>
          <a:graphicData uri="http://schemas.openxmlformats.org/presentationml/2006/ole">
            <p:oleObj spid="_x0000_s48163" name="Формула" r:id="rId16" imgW="228600" imgH="164880" progId="Equation.3">
              <p:embed/>
            </p:oleObj>
          </a:graphicData>
        </a:graphic>
      </p:graphicFrame>
      <p:graphicFrame>
        <p:nvGraphicFramePr>
          <p:cNvPr id="71" name="Object 36"/>
          <p:cNvGraphicFramePr>
            <a:graphicFrameLocks noChangeAspect="1"/>
          </p:cNvGraphicFramePr>
          <p:nvPr/>
        </p:nvGraphicFramePr>
        <p:xfrm>
          <a:off x="6215063" y="4643438"/>
          <a:ext cx="2381250" cy="403225"/>
        </p:xfrm>
        <a:graphic>
          <a:graphicData uri="http://schemas.openxmlformats.org/presentationml/2006/ole">
            <p:oleObj spid="_x0000_s48164" name="Формула" r:id="rId17" imgW="1460160" imgH="228600" progId="Equation.3">
              <p:embed/>
            </p:oleObj>
          </a:graphicData>
        </a:graphic>
      </p:graphicFrame>
      <p:cxnSp>
        <p:nvCxnSpPr>
          <p:cNvPr id="72" name="Прямая соединительная линия 71"/>
          <p:cNvCxnSpPr/>
          <p:nvPr/>
        </p:nvCxnSpPr>
        <p:spPr>
          <a:xfrm rot="5400000">
            <a:off x="8429625" y="4857751"/>
            <a:ext cx="428625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3" name="Object 37"/>
          <p:cNvGraphicFramePr>
            <a:graphicFrameLocks noChangeAspect="1"/>
          </p:cNvGraphicFramePr>
          <p:nvPr/>
        </p:nvGraphicFramePr>
        <p:xfrm>
          <a:off x="8643938" y="4714875"/>
          <a:ext cx="392112" cy="290513"/>
        </p:xfrm>
        <a:graphic>
          <a:graphicData uri="http://schemas.openxmlformats.org/presentationml/2006/ole">
            <p:oleObj spid="_x0000_s48165" name="Формула" r:id="rId18" imgW="241200" imgH="164880" progId="Equation.3">
              <p:embed/>
            </p:oleObj>
          </a:graphicData>
        </a:graphic>
      </p:graphicFrame>
      <p:graphicFrame>
        <p:nvGraphicFramePr>
          <p:cNvPr id="74" name="Object 38"/>
          <p:cNvGraphicFramePr>
            <a:graphicFrameLocks noChangeAspect="1"/>
          </p:cNvGraphicFramePr>
          <p:nvPr/>
        </p:nvGraphicFramePr>
        <p:xfrm>
          <a:off x="6215063" y="5072063"/>
          <a:ext cx="2568575" cy="762000"/>
        </p:xfrm>
        <a:graphic>
          <a:graphicData uri="http://schemas.openxmlformats.org/presentationml/2006/ole">
            <p:oleObj spid="_x0000_s48166" name="Формула" r:id="rId19" imgW="1574640" imgH="431640" progId="Equation.3">
              <p:embed/>
            </p:oleObj>
          </a:graphicData>
        </a:graphic>
      </p:graphicFrame>
      <p:sp>
        <p:nvSpPr>
          <p:cNvPr id="75" name="Скругленный прямоугольник 74"/>
          <p:cNvSpPr/>
          <p:nvPr/>
        </p:nvSpPr>
        <p:spPr>
          <a:xfrm>
            <a:off x="3932238" y="4071938"/>
            <a:ext cx="2055812" cy="4286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11" name="Object 17"/>
          <p:cNvGraphicFramePr>
            <a:graphicFrameLocks noChangeAspect="1"/>
          </p:cNvGraphicFramePr>
          <p:nvPr/>
        </p:nvGraphicFramePr>
        <p:xfrm>
          <a:off x="280988" y="2143125"/>
          <a:ext cx="1174750" cy="403225"/>
        </p:xfrm>
        <a:graphic>
          <a:graphicData uri="http://schemas.openxmlformats.org/presentationml/2006/ole">
            <p:oleObj spid="_x0000_s48145" name="Формула" r:id="rId20" imgW="723600" imgH="228600" progId="Equation.3">
              <p:embed/>
            </p:oleObj>
          </a:graphicData>
        </a:graphic>
      </p:graphicFrame>
      <p:cxnSp>
        <p:nvCxnSpPr>
          <p:cNvPr id="29" name="Прямая соединительная линия 28"/>
          <p:cNvCxnSpPr/>
          <p:nvPr/>
        </p:nvCxnSpPr>
        <p:spPr>
          <a:xfrm rot="5400000">
            <a:off x="2740025" y="2357438"/>
            <a:ext cx="428625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9"/>
          <p:cNvGraphicFramePr>
            <a:graphicFrameLocks noChangeAspect="1"/>
          </p:cNvGraphicFramePr>
          <p:nvPr/>
        </p:nvGraphicFramePr>
        <p:xfrm>
          <a:off x="3021013" y="2214563"/>
          <a:ext cx="369887" cy="290512"/>
        </p:xfrm>
        <a:graphic>
          <a:graphicData uri="http://schemas.openxmlformats.org/presentationml/2006/ole">
            <p:oleObj spid="_x0000_s48147" name="Формула" r:id="rId21" imgW="228600" imgH="164880" progId="Equation.3">
              <p:embed/>
            </p:oleObj>
          </a:graphicData>
        </a:graphic>
      </p:graphicFrame>
      <p:graphicFrame>
        <p:nvGraphicFramePr>
          <p:cNvPr id="16" name="Object 20"/>
          <p:cNvGraphicFramePr>
            <a:graphicFrameLocks noChangeAspect="1"/>
          </p:cNvGraphicFramePr>
          <p:nvPr/>
        </p:nvGraphicFramePr>
        <p:xfrm>
          <a:off x="1601788" y="2786063"/>
          <a:ext cx="1628775" cy="403225"/>
        </p:xfrm>
        <a:graphic>
          <a:graphicData uri="http://schemas.openxmlformats.org/presentationml/2006/ole">
            <p:oleObj spid="_x0000_s48148" name="Формула" r:id="rId22" imgW="1002960" imgH="228600" progId="Equation.3">
              <p:embed/>
            </p:oleObj>
          </a:graphicData>
        </a:graphic>
      </p:graphicFrame>
      <p:cxnSp>
        <p:nvCxnSpPr>
          <p:cNvPr id="33" name="Прямая соединительная линия 32"/>
          <p:cNvCxnSpPr/>
          <p:nvPr/>
        </p:nvCxnSpPr>
        <p:spPr>
          <a:xfrm rot="5400000">
            <a:off x="3003550" y="3000376"/>
            <a:ext cx="428625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Object 21"/>
          <p:cNvGraphicFramePr>
            <a:graphicFrameLocks noChangeAspect="1"/>
          </p:cNvGraphicFramePr>
          <p:nvPr/>
        </p:nvGraphicFramePr>
        <p:xfrm>
          <a:off x="3275013" y="2857500"/>
          <a:ext cx="390525" cy="290513"/>
        </p:xfrm>
        <a:graphic>
          <a:graphicData uri="http://schemas.openxmlformats.org/presentationml/2006/ole">
            <p:oleObj spid="_x0000_s48149" name="Формула" r:id="rId23" imgW="241200" imgH="164880" progId="Equation.3">
              <p:embed/>
            </p:oleObj>
          </a:graphicData>
        </a:graphic>
      </p:graphicFrame>
      <p:graphicFrame>
        <p:nvGraphicFramePr>
          <p:cNvPr id="17" name="Object 22"/>
          <p:cNvGraphicFramePr>
            <a:graphicFrameLocks noChangeAspect="1"/>
          </p:cNvGraphicFramePr>
          <p:nvPr/>
        </p:nvGraphicFramePr>
        <p:xfrm>
          <a:off x="1601788" y="3357563"/>
          <a:ext cx="1876425" cy="762000"/>
        </p:xfrm>
        <a:graphic>
          <a:graphicData uri="http://schemas.openxmlformats.org/presentationml/2006/ole">
            <p:oleObj spid="_x0000_s48150" name="Формула" r:id="rId24" imgW="1155600" imgH="431640" progId="Equation.3">
              <p:embed/>
            </p:oleObj>
          </a:graphicData>
        </a:graphic>
      </p:graphicFrame>
      <p:cxnSp>
        <p:nvCxnSpPr>
          <p:cNvPr id="38" name="Прямая соединительная линия 37"/>
          <p:cNvCxnSpPr/>
          <p:nvPr/>
        </p:nvCxnSpPr>
        <p:spPr>
          <a:xfrm>
            <a:off x="280988" y="4214813"/>
            <a:ext cx="3433762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23"/>
          <p:cNvGraphicFramePr>
            <a:graphicFrameLocks noChangeAspect="1"/>
          </p:cNvGraphicFramePr>
          <p:nvPr/>
        </p:nvGraphicFramePr>
        <p:xfrm>
          <a:off x="163513" y="4357688"/>
          <a:ext cx="1876425" cy="762000"/>
        </p:xfrm>
        <a:graphic>
          <a:graphicData uri="http://schemas.openxmlformats.org/presentationml/2006/ole">
            <p:oleObj spid="_x0000_s48151" name="Формула" r:id="rId25" imgW="1155600" imgH="431640" progId="Equation.3">
              <p:embed/>
            </p:oleObj>
          </a:graphicData>
        </a:graphic>
      </p:graphicFrame>
      <p:sp>
        <p:nvSpPr>
          <p:cNvPr id="61" name="Скругленный прямоугольник 60"/>
          <p:cNvSpPr/>
          <p:nvPr/>
        </p:nvSpPr>
        <p:spPr>
          <a:xfrm>
            <a:off x="214313" y="2143125"/>
            <a:ext cx="1254125" cy="4286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1601788" y="3357563"/>
            <a:ext cx="1849437" cy="7858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477838" y="5357813"/>
            <a:ext cx="3308350" cy="714375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Часто требуется более точная оценка!</a:t>
            </a:r>
            <a:endParaRPr lang="ru-RU" sz="21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6" name="Прямая соединительная линия 75"/>
          <p:cNvCxnSpPr/>
          <p:nvPr/>
        </p:nvCxnSpPr>
        <p:spPr>
          <a:xfrm rot="5400000" flipH="1" flipV="1">
            <a:off x="570706" y="3107532"/>
            <a:ext cx="1928813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rot="5400000" flipH="1" flipV="1">
            <a:off x="5179219" y="2964657"/>
            <a:ext cx="178593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Скругленный прямоугольник 65"/>
          <p:cNvSpPr/>
          <p:nvPr/>
        </p:nvSpPr>
        <p:spPr>
          <a:xfrm>
            <a:off x="3929063" y="2663825"/>
            <a:ext cx="2584450" cy="396875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Сравнить нельзя!</a:t>
            </a:r>
            <a:endParaRPr lang="ru-RU" sz="21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6215063" y="5072063"/>
            <a:ext cx="2571750" cy="7858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4286250" y="4000500"/>
            <a:ext cx="4379913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ct 39"/>
          <p:cNvGraphicFramePr>
            <a:graphicFrameLocks noChangeAspect="1"/>
          </p:cNvGraphicFramePr>
          <p:nvPr/>
        </p:nvGraphicFramePr>
        <p:xfrm>
          <a:off x="4572000" y="5929313"/>
          <a:ext cx="2020888" cy="762000"/>
        </p:xfrm>
        <a:graphic>
          <a:graphicData uri="http://schemas.openxmlformats.org/presentationml/2006/ole">
            <p:oleObj spid="_x0000_s48167" name="Формула" r:id="rId26" imgW="1244520" imgH="431640" progId="Equation.3">
              <p:embed/>
            </p:oleObj>
          </a:graphicData>
        </a:graphic>
      </p:graphicFrame>
      <p:sp>
        <p:nvSpPr>
          <p:cNvPr id="49" name="Управляющая кнопка: настраиваемая 48">
            <a:hlinkClick r:id="" action="ppaction://hlinkshowjump?jump=lastslideviewed" highlightClick="1"/>
          </p:cNvPr>
          <p:cNvSpPr/>
          <p:nvPr/>
        </p:nvSpPr>
        <p:spPr>
          <a:xfrm>
            <a:off x="8286744" y="6429396"/>
            <a:ext cx="857256" cy="285752"/>
          </a:xfrm>
          <a:prstGeom prst="actionButtonBlank">
            <a:avLst/>
          </a:prstGeom>
          <a:solidFill>
            <a:srgbClr val="66FFFF"/>
          </a:solidFill>
          <a:ln>
            <a:solidFill>
              <a:schemeClr val="accent1">
                <a:shade val="50000"/>
                <a:alpha val="32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Назад</a:t>
            </a:r>
            <a:endParaRPr lang="ru-RU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 rot="5400000" flipH="1" flipV="1">
            <a:off x="5179219" y="4964907"/>
            <a:ext cx="178593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5" grpId="0" animBg="1"/>
      <p:bldP spid="75" grpId="0" animBg="1"/>
      <p:bldP spid="61" grpId="0" animBg="1"/>
      <p:bldP spid="62" grpId="0" animBg="1"/>
      <p:bldP spid="44" grpId="0" animBg="1"/>
      <p:bldP spid="66" grpId="0" animBg="1"/>
      <p:bldP spid="4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Полилиния 87"/>
          <p:cNvSpPr/>
          <p:nvPr/>
        </p:nvSpPr>
        <p:spPr>
          <a:xfrm>
            <a:off x="5773738" y="5940425"/>
            <a:ext cx="684212" cy="341313"/>
          </a:xfrm>
          <a:custGeom>
            <a:avLst/>
            <a:gdLst>
              <a:gd name="connsiteX0" fmla="*/ 0 w 1977390"/>
              <a:gd name="connsiteY0" fmla="*/ 0 h 358140"/>
              <a:gd name="connsiteX1" fmla="*/ 1977390 w 1977390"/>
              <a:gd name="connsiteY1" fmla="*/ 0 h 358140"/>
              <a:gd name="connsiteX2" fmla="*/ 1977390 w 1977390"/>
              <a:gd name="connsiteY2" fmla="*/ 358140 h 358140"/>
              <a:gd name="connsiteX3" fmla="*/ 11430 w 1977390"/>
              <a:gd name="connsiteY3" fmla="*/ 358140 h 358140"/>
              <a:gd name="connsiteX4" fmla="*/ 0 w 1977390"/>
              <a:gd name="connsiteY4" fmla="*/ 0 h 35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7390" h="358140">
                <a:moveTo>
                  <a:pt x="0" y="0"/>
                </a:moveTo>
                <a:lnTo>
                  <a:pt x="1977390" y="0"/>
                </a:lnTo>
                <a:lnTo>
                  <a:pt x="1977390" y="358140"/>
                </a:lnTo>
                <a:lnTo>
                  <a:pt x="11430" y="358140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Полилиния 44"/>
          <p:cNvSpPr/>
          <p:nvPr/>
        </p:nvSpPr>
        <p:spPr>
          <a:xfrm>
            <a:off x="4086225" y="2143125"/>
            <a:ext cx="2808288" cy="357188"/>
          </a:xfrm>
          <a:custGeom>
            <a:avLst/>
            <a:gdLst>
              <a:gd name="connsiteX0" fmla="*/ 0 w 1977390"/>
              <a:gd name="connsiteY0" fmla="*/ 0 h 358140"/>
              <a:gd name="connsiteX1" fmla="*/ 1977390 w 1977390"/>
              <a:gd name="connsiteY1" fmla="*/ 0 h 358140"/>
              <a:gd name="connsiteX2" fmla="*/ 1977390 w 1977390"/>
              <a:gd name="connsiteY2" fmla="*/ 358140 h 358140"/>
              <a:gd name="connsiteX3" fmla="*/ 11430 w 1977390"/>
              <a:gd name="connsiteY3" fmla="*/ 358140 h 358140"/>
              <a:gd name="connsiteX4" fmla="*/ 0 w 1977390"/>
              <a:gd name="connsiteY4" fmla="*/ 0 h 35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7390" h="358140">
                <a:moveTo>
                  <a:pt x="0" y="0"/>
                </a:moveTo>
                <a:lnTo>
                  <a:pt x="1977390" y="0"/>
                </a:lnTo>
                <a:lnTo>
                  <a:pt x="1977390" y="358140"/>
                </a:lnTo>
                <a:lnTo>
                  <a:pt x="11430" y="358140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18" name="Object 27"/>
          <p:cNvGraphicFramePr>
            <a:graphicFrameLocks noChangeAspect="1"/>
          </p:cNvGraphicFramePr>
          <p:nvPr/>
        </p:nvGraphicFramePr>
        <p:xfrm>
          <a:off x="3929063" y="2500313"/>
          <a:ext cx="417512" cy="314325"/>
        </p:xfrm>
        <a:graphic>
          <a:graphicData uri="http://schemas.openxmlformats.org/presentationml/2006/ole">
            <p:oleObj spid="_x0000_s50203" name="Формула" r:id="rId3" imgW="355320" imgH="228600" progId="Equation.3">
              <p:embed/>
            </p:oleObj>
          </a:graphicData>
        </a:graphic>
      </p:graphicFrame>
      <p:sp>
        <p:nvSpPr>
          <p:cNvPr id="51" name="Прямоугольник 50"/>
          <p:cNvSpPr>
            <a:spLocks noChangeArrowheads="1"/>
          </p:cNvSpPr>
          <p:nvPr/>
        </p:nvSpPr>
        <p:spPr bwMode="auto">
          <a:xfrm>
            <a:off x="142875" y="3429000"/>
            <a:ext cx="6643688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данном случае сложностей в сравнении неудобных чисел можно избежать, если использовать рассмотренную  ранее </a:t>
            </a:r>
            <a:r>
              <a:rPr lang="ru-RU" sz="21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альтернативную схему. </a:t>
            </a:r>
            <a:endParaRPr lang="ru-RU" sz="210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50" name="Полилиния 49"/>
          <p:cNvSpPr/>
          <p:nvPr/>
        </p:nvSpPr>
        <p:spPr>
          <a:xfrm>
            <a:off x="5616575" y="2143125"/>
            <a:ext cx="1277938" cy="323850"/>
          </a:xfrm>
          <a:custGeom>
            <a:avLst/>
            <a:gdLst>
              <a:gd name="connsiteX0" fmla="*/ 0 w 1638300"/>
              <a:gd name="connsiteY0" fmla="*/ 373380 h 396240"/>
              <a:gd name="connsiteX1" fmla="*/ 0 w 1638300"/>
              <a:gd name="connsiteY1" fmla="*/ 0 h 396240"/>
              <a:gd name="connsiteX2" fmla="*/ 1638300 w 1638300"/>
              <a:gd name="connsiteY2" fmla="*/ 0 h 396240"/>
              <a:gd name="connsiteX3" fmla="*/ 1638300 w 1638300"/>
              <a:gd name="connsiteY3" fmla="*/ 396240 h 39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8300" h="396240">
                <a:moveTo>
                  <a:pt x="0" y="373380"/>
                </a:moveTo>
                <a:lnTo>
                  <a:pt x="0" y="0"/>
                </a:lnTo>
                <a:lnTo>
                  <a:pt x="1638300" y="0"/>
                </a:lnTo>
                <a:lnTo>
                  <a:pt x="1638300" y="39624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17" name="Object 21"/>
          <p:cNvGraphicFramePr>
            <a:graphicFrameLocks noChangeAspect="1"/>
          </p:cNvGraphicFramePr>
          <p:nvPr/>
        </p:nvGraphicFramePr>
        <p:xfrm>
          <a:off x="5286375" y="2500313"/>
          <a:ext cx="657225" cy="593725"/>
        </p:xfrm>
        <a:graphic>
          <a:graphicData uri="http://schemas.openxmlformats.org/presentationml/2006/ole">
            <p:oleObj spid="_x0000_s50197" name="Формула" r:id="rId4" imgW="558720" imgH="431640" progId="Equation.3">
              <p:embed/>
            </p:oleObj>
          </a:graphicData>
        </a:graphic>
      </p:graphicFrame>
      <p:sp>
        <p:nvSpPr>
          <p:cNvPr id="46" name="Полилиния 45"/>
          <p:cNvSpPr/>
          <p:nvPr/>
        </p:nvSpPr>
        <p:spPr>
          <a:xfrm>
            <a:off x="4094163" y="2143125"/>
            <a:ext cx="1530350" cy="323850"/>
          </a:xfrm>
          <a:custGeom>
            <a:avLst/>
            <a:gdLst>
              <a:gd name="connsiteX0" fmla="*/ 0 w 1638300"/>
              <a:gd name="connsiteY0" fmla="*/ 373380 h 396240"/>
              <a:gd name="connsiteX1" fmla="*/ 0 w 1638300"/>
              <a:gd name="connsiteY1" fmla="*/ 0 h 396240"/>
              <a:gd name="connsiteX2" fmla="*/ 1638300 w 1638300"/>
              <a:gd name="connsiteY2" fmla="*/ 0 h 396240"/>
              <a:gd name="connsiteX3" fmla="*/ 1638300 w 1638300"/>
              <a:gd name="connsiteY3" fmla="*/ 396240 h 39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8300" h="396240">
                <a:moveTo>
                  <a:pt x="0" y="373380"/>
                </a:moveTo>
                <a:lnTo>
                  <a:pt x="0" y="0"/>
                </a:lnTo>
                <a:lnTo>
                  <a:pt x="1638300" y="0"/>
                </a:lnTo>
                <a:lnTo>
                  <a:pt x="1638300" y="39624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228" name="Дата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76395FD-6AC8-4769-BB13-D24E73CD238C}" type="datetime1">
              <a:rPr lang="ru-RU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27.10.2014</a:t>
            </a:fld>
            <a:endParaRPr lang="ru-RU" smtClean="0">
              <a:solidFill>
                <a:srgbClr val="898989"/>
              </a:solidFill>
            </a:endParaRPr>
          </a:p>
        </p:txBody>
      </p:sp>
      <p:sp>
        <p:nvSpPr>
          <p:cNvPr id="5022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EC68D-DEFB-46F3-A632-2FF0292D1D94}" type="slidenum">
              <a:rPr lang="ru-RU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 smtClean="0">
              <a:solidFill>
                <a:srgbClr val="898989"/>
              </a:solidFill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571625" y="1143000"/>
          <a:ext cx="1830388" cy="492125"/>
        </p:xfrm>
        <a:graphic>
          <a:graphicData uri="http://schemas.openxmlformats.org/presentationml/2006/ole">
            <p:oleObj spid="_x0000_s50178" name="Формула" r:id="rId5" imgW="1041120" imgH="279360" progId="Equation.3">
              <p:embed/>
            </p:oleObj>
          </a:graphicData>
        </a:graphic>
      </p:graphicFrame>
      <p:sp>
        <p:nvSpPr>
          <p:cNvPr id="50230" name="Прямоугольник 36"/>
          <p:cNvSpPr>
            <a:spLocks noChangeArrowheads="1"/>
          </p:cNvSpPr>
          <p:nvPr/>
        </p:nvSpPr>
        <p:spPr bwMode="auto">
          <a:xfrm>
            <a:off x="214313" y="1152525"/>
            <a:ext cx="1387475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Пример 8.</a:t>
            </a:r>
            <a:endParaRPr lang="ru-RU" sz="2100">
              <a:latin typeface="Calibri" pitchFamily="34" charset="0"/>
            </a:endParaRPr>
          </a:p>
        </p:txBody>
      </p:sp>
      <p:sp>
        <p:nvSpPr>
          <p:cNvPr id="60" name="Управляющая кнопка: настраиваемая 59">
            <a:hlinkClick r:id="rId6" action="ppaction://hlinksldjump" highlightClick="1"/>
          </p:cNvPr>
          <p:cNvSpPr/>
          <p:nvPr/>
        </p:nvSpPr>
        <p:spPr>
          <a:xfrm>
            <a:off x="7072330" y="3714752"/>
            <a:ext cx="1150640" cy="369564"/>
          </a:xfrm>
          <a:prstGeom prst="actionButtonBlank">
            <a:avLst/>
          </a:prstGeom>
          <a:solidFill>
            <a:srgbClr val="66FFFF"/>
          </a:solidFill>
          <a:ln>
            <a:solidFill>
              <a:schemeClr val="accent1">
                <a:shade val="50000"/>
                <a:alpha val="32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Схемы</a:t>
            </a:r>
            <a:endParaRPr lang="ru-RU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3" name="Object 16"/>
          <p:cNvGraphicFramePr>
            <a:graphicFrameLocks noChangeAspect="1"/>
          </p:cNvGraphicFramePr>
          <p:nvPr/>
        </p:nvGraphicFramePr>
        <p:xfrm>
          <a:off x="6786563" y="2500313"/>
          <a:ext cx="284162" cy="227012"/>
        </p:xfrm>
        <a:graphic>
          <a:graphicData uri="http://schemas.openxmlformats.org/presentationml/2006/ole">
            <p:oleObj spid="_x0000_s50192" name="Формула" r:id="rId7" imgW="241200" imgH="164880" progId="Equation.3">
              <p:embed/>
            </p:oleObj>
          </a:graphicData>
        </a:graphic>
      </p:graphicFrame>
      <p:cxnSp>
        <p:nvCxnSpPr>
          <p:cNvPr id="73" name="Прямая со стрелкой 72"/>
          <p:cNvCxnSpPr/>
          <p:nvPr/>
        </p:nvCxnSpPr>
        <p:spPr>
          <a:xfrm>
            <a:off x="3479800" y="2500313"/>
            <a:ext cx="4492625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Овал 79"/>
          <p:cNvSpPr>
            <a:spLocks noChangeAspect="1"/>
          </p:cNvSpPr>
          <p:nvPr/>
        </p:nvSpPr>
        <p:spPr>
          <a:xfrm>
            <a:off x="4051300" y="2428875"/>
            <a:ext cx="104775" cy="107950"/>
          </a:xfrm>
          <a:prstGeom prst="ellipse">
            <a:avLst/>
          </a:prstGeom>
          <a:solidFill>
            <a:srgbClr val="7030A0"/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13" name="Object 24"/>
          <p:cNvGraphicFramePr>
            <a:graphicFrameLocks noChangeAspect="1"/>
          </p:cNvGraphicFramePr>
          <p:nvPr/>
        </p:nvGraphicFramePr>
        <p:xfrm>
          <a:off x="428625" y="2571750"/>
          <a:ext cx="1866900" cy="809625"/>
        </p:xfrm>
        <a:graphic>
          <a:graphicData uri="http://schemas.openxmlformats.org/presentationml/2006/ole">
            <p:oleObj spid="_x0000_s50200" name="Формула" r:id="rId8" imgW="1180800" imgH="507960" progId="Equation.3">
              <p:embed/>
            </p:oleObj>
          </a:graphicData>
        </a:graphic>
      </p:graphicFrame>
      <p:graphicFrame>
        <p:nvGraphicFramePr>
          <p:cNvPr id="7" name="Object 25"/>
          <p:cNvGraphicFramePr>
            <a:graphicFrameLocks noChangeAspect="1"/>
          </p:cNvGraphicFramePr>
          <p:nvPr/>
        </p:nvGraphicFramePr>
        <p:xfrm>
          <a:off x="428625" y="1714500"/>
          <a:ext cx="2087563" cy="809625"/>
        </p:xfrm>
        <a:graphic>
          <a:graphicData uri="http://schemas.openxmlformats.org/presentationml/2006/ole">
            <p:oleObj spid="_x0000_s50201" name="Формула" r:id="rId9" imgW="1320480" imgH="507960" progId="Equation.3">
              <p:embed/>
            </p:oleObj>
          </a:graphicData>
        </a:graphic>
      </p:graphicFrame>
      <p:graphicFrame>
        <p:nvGraphicFramePr>
          <p:cNvPr id="11" name="Object 26"/>
          <p:cNvGraphicFramePr>
            <a:graphicFrameLocks noChangeAspect="1"/>
          </p:cNvGraphicFramePr>
          <p:nvPr/>
        </p:nvGraphicFramePr>
        <p:xfrm>
          <a:off x="285750" y="1643063"/>
          <a:ext cx="282575" cy="1854200"/>
        </p:xfrm>
        <a:graphic>
          <a:graphicData uri="http://schemas.openxmlformats.org/presentationml/2006/ole">
            <p:oleObj spid="_x0000_s50202" name="Формула" r:id="rId10" imgW="177480" imgH="1168200" progId="Equation.3">
              <p:embed/>
            </p:oleObj>
          </a:graphicData>
        </a:graphic>
      </p:graphicFrame>
      <p:sp>
        <p:nvSpPr>
          <p:cNvPr id="69" name="Овал 68"/>
          <p:cNvSpPr>
            <a:spLocks noChangeAspect="1"/>
          </p:cNvSpPr>
          <p:nvPr/>
        </p:nvSpPr>
        <p:spPr>
          <a:xfrm>
            <a:off x="6858000" y="2428875"/>
            <a:ext cx="106363" cy="107950"/>
          </a:xfrm>
          <a:prstGeom prst="ellipse">
            <a:avLst/>
          </a:prstGeom>
          <a:solidFill>
            <a:srgbClr val="7030A0"/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Овал 46"/>
          <p:cNvSpPr>
            <a:spLocks noChangeAspect="1"/>
          </p:cNvSpPr>
          <p:nvPr/>
        </p:nvSpPr>
        <p:spPr>
          <a:xfrm>
            <a:off x="5572125" y="2428875"/>
            <a:ext cx="106363" cy="107950"/>
          </a:xfrm>
          <a:prstGeom prst="ellipse">
            <a:avLst/>
          </a:prstGeom>
          <a:solidFill>
            <a:srgbClr val="7030A0"/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19" name="Object 28"/>
          <p:cNvGraphicFramePr>
            <a:graphicFrameLocks noChangeAspect="1"/>
          </p:cNvGraphicFramePr>
          <p:nvPr/>
        </p:nvGraphicFramePr>
        <p:xfrm>
          <a:off x="2214563" y="4500563"/>
          <a:ext cx="2089150" cy="892175"/>
        </p:xfrm>
        <a:graphic>
          <a:graphicData uri="http://schemas.openxmlformats.org/presentationml/2006/ole">
            <p:oleObj spid="_x0000_s50204" name="Формула" r:id="rId11" imgW="1193760" imgH="507960" progId="Equation.3">
              <p:embed/>
            </p:oleObj>
          </a:graphicData>
        </a:graphic>
      </p:graphicFrame>
      <p:graphicFrame>
        <p:nvGraphicFramePr>
          <p:cNvPr id="20" name="Object 29"/>
          <p:cNvGraphicFramePr>
            <a:graphicFrameLocks noChangeAspect="1"/>
          </p:cNvGraphicFramePr>
          <p:nvPr/>
        </p:nvGraphicFramePr>
        <p:xfrm>
          <a:off x="71438" y="4714875"/>
          <a:ext cx="2187575" cy="492125"/>
        </p:xfrm>
        <a:graphic>
          <a:graphicData uri="http://schemas.openxmlformats.org/presentationml/2006/ole">
            <p:oleObj spid="_x0000_s50205" name="Формула" r:id="rId12" imgW="1244520" imgH="279360" progId="Equation.3">
              <p:embed/>
            </p:oleObj>
          </a:graphicData>
        </a:graphic>
      </p:graphicFrame>
      <p:graphicFrame>
        <p:nvGraphicFramePr>
          <p:cNvPr id="21" name="Object 30"/>
          <p:cNvGraphicFramePr>
            <a:graphicFrameLocks noChangeAspect="1"/>
          </p:cNvGraphicFramePr>
          <p:nvPr/>
        </p:nvGraphicFramePr>
        <p:xfrm>
          <a:off x="71438" y="5500688"/>
          <a:ext cx="2066925" cy="892175"/>
        </p:xfrm>
        <a:graphic>
          <a:graphicData uri="http://schemas.openxmlformats.org/presentationml/2006/ole">
            <p:oleObj spid="_x0000_s50206" name="Формула" r:id="rId13" imgW="1180800" imgH="507960" progId="Equation.3">
              <p:embed/>
            </p:oleObj>
          </a:graphicData>
        </a:graphic>
      </p:graphicFrame>
      <p:graphicFrame>
        <p:nvGraphicFramePr>
          <p:cNvPr id="24" name="Object 31"/>
          <p:cNvGraphicFramePr>
            <a:graphicFrameLocks noChangeAspect="1"/>
          </p:cNvGraphicFramePr>
          <p:nvPr/>
        </p:nvGraphicFramePr>
        <p:xfrm>
          <a:off x="2214563" y="5500688"/>
          <a:ext cx="2644775" cy="892175"/>
        </p:xfrm>
        <a:graphic>
          <a:graphicData uri="http://schemas.openxmlformats.org/presentationml/2006/ole">
            <p:oleObj spid="_x0000_s50207" name="Формула" r:id="rId14" imgW="1511280" imgH="507960" progId="Equation.3">
              <p:embed/>
            </p:oleObj>
          </a:graphicData>
        </a:graphic>
      </p:graphicFrame>
      <p:graphicFrame>
        <p:nvGraphicFramePr>
          <p:cNvPr id="54" name="Object 32"/>
          <p:cNvGraphicFramePr>
            <a:graphicFrameLocks noChangeAspect="1"/>
          </p:cNvGraphicFramePr>
          <p:nvPr/>
        </p:nvGraphicFramePr>
        <p:xfrm>
          <a:off x="7456488" y="4900613"/>
          <a:ext cx="284162" cy="314325"/>
        </p:xfrm>
        <a:graphic>
          <a:graphicData uri="http://schemas.openxmlformats.org/presentationml/2006/ole">
            <p:oleObj spid="_x0000_s50208" name="Формула" r:id="rId15" imgW="241200" imgH="228600" progId="Equation.3">
              <p:embed/>
            </p:oleObj>
          </a:graphicData>
        </a:graphic>
      </p:graphicFrame>
      <p:graphicFrame>
        <p:nvGraphicFramePr>
          <p:cNvPr id="55" name="Object 33"/>
          <p:cNvGraphicFramePr>
            <a:graphicFrameLocks noChangeAspect="1"/>
          </p:cNvGraphicFramePr>
          <p:nvPr/>
        </p:nvGraphicFramePr>
        <p:xfrm>
          <a:off x="5456238" y="4900613"/>
          <a:ext cx="417512" cy="314325"/>
        </p:xfrm>
        <a:graphic>
          <a:graphicData uri="http://schemas.openxmlformats.org/presentationml/2006/ole">
            <p:oleObj spid="_x0000_s50209" name="Формула" r:id="rId16" imgW="355320" imgH="228600" progId="Equation.3">
              <p:embed/>
            </p:oleObj>
          </a:graphicData>
        </a:graphic>
      </p:graphicFrame>
      <p:sp>
        <p:nvSpPr>
          <p:cNvPr id="56" name="Полилиния 55"/>
          <p:cNvSpPr/>
          <p:nvPr/>
        </p:nvSpPr>
        <p:spPr>
          <a:xfrm>
            <a:off x="5715000" y="4500563"/>
            <a:ext cx="1890713" cy="323850"/>
          </a:xfrm>
          <a:custGeom>
            <a:avLst/>
            <a:gdLst>
              <a:gd name="connsiteX0" fmla="*/ 0 w 1638300"/>
              <a:gd name="connsiteY0" fmla="*/ 373380 h 396240"/>
              <a:gd name="connsiteX1" fmla="*/ 0 w 1638300"/>
              <a:gd name="connsiteY1" fmla="*/ 0 h 396240"/>
              <a:gd name="connsiteX2" fmla="*/ 1638300 w 1638300"/>
              <a:gd name="connsiteY2" fmla="*/ 0 h 396240"/>
              <a:gd name="connsiteX3" fmla="*/ 1638300 w 1638300"/>
              <a:gd name="connsiteY3" fmla="*/ 396240 h 39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8300" h="396240">
                <a:moveTo>
                  <a:pt x="0" y="373380"/>
                </a:moveTo>
                <a:lnTo>
                  <a:pt x="0" y="0"/>
                </a:lnTo>
                <a:lnTo>
                  <a:pt x="1638300" y="0"/>
                </a:lnTo>
                <a:lnTo>
                  <a:pt x="1638300" y="39624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Полилиния 56"/>
          <p:cNvSpPr/>
          <p:nvPr/>
        </p:nvSpPr>
        <p:spPr>
          <a:xfrm flipH="1">
            <a:off x="8286750" y="5319713"/>
            <a:ext cx="571500" cy="325437"/>
          </a:xfrm>
          <a:custGeom>
            <a:avLst/>
            <a:gdLst>
              <a:gd name="connsiteX0" fmla="*/ 0 w 762000"/>
              <a:gd name="connsiteY0" fmla="*/ 0 h 289560"/>
              <a:gd name="connsiteX1" fmla="*/ 762000 w 762000"/>
              <a:gd name="connsiteY1" fmla="*/ 0 h 289560"/>
              <a:gd name="connsiteX2" fmla="*/ 762000 w 762000"/>
              <a:gd name="connsiteY2" fmla="*/ 289560 h 28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289560">
                <a:moveTo>
                  <a:pt x="0" y="0"/>
                </a:moveTo>
                <a:lnTo>
                  <a:pt x="762000" y="0"/>
                </a:lnTo>
                <a:lnTo>
                  <a:pt x="762000" y="28956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Полилиния 57"/>
          <p:cNvSpPr/>
          <p:nvPr/>
        </p:nvSpPr>
        <p:spPr>
          <a:xfrm>
            <a:off x="5072063" y="5354638"/>
            <a:ext cx="1392237" cy="327025"/>
          </a:xfrm>
          <a:custGeom>
            <a:avLst/>
            <a:gdLst>
              <a:gd name="connsiteX0" fmla="*/ 0 w 762000"/>
              <a:gd name="connsiteY0" fmla="*/ 0 h 289560"/>
              <a:gd name="connsiteX1" fmla="*/ 762000 w 762000"/>
              <a:gd name="connsiteY1" fmla="*/ 0 h 289560"/>
              <a:gd name="connsiteX2" fmla="*/ 762000 w 762000"/>
              <a:gd name="connsiteY2" fmla="*/ 289560 h 28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289560">
                <a:moveTo>
                  <a:pt x="0" y="0"/>
                </a:moveTo>
                <a:lnTo>
                  <a:pt x="762000" y="0"/>
                </a:lnTo>
                <a:lnTo>
                  <a:pt x="762000" y="28956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9" name="Прямая со стрелкой 58"/>
          <p:cNvCxnSpPr/>
          <p:nvPr/>
        </p:nvCxnSpPr>
        <p:spPr>
          <a:xfrm>
            <a:off x="5072063" y="5643563"/>
            <a:ext cx="3857625" cy="1587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4" name="Object 34"/>
          <p:cNvGraphicFramePr>
            <a:graphicFrameLocks noChangeAspect="1"/>
          </p:cNvGraphicFramePr>
          <p:nvPr/>
        </p:nvGraphicFramePr>
        <p:xfrm>
          <a:off x="8170863" y="5695950"/>
          <a:ext cx="147637" cy="209550"/>
        </p:xfrm>
        <a:graphic>
          <a:graphicData uri="http://schemas.openxmlformats.org/presentationml/2006/ole">
            <p:oleObj spid="_x0000_s50210" name="Формула" r:id="rId17" imgW="126720" imgH="152280" progId="Equation.3">
              <p:embed/>
            </p:oleObj>
          </a:graphicData>
        </a:graphic>
      </p:graphicFrame>
      <p:graphicFrame>
        <p:nvGraphicFramePr>
          <p:cNvPr id="65" name="Object 35"/>
          <p:cNvGraphicFramePr>
            <a:graphicFrameLocks noChangeAspect="1"/>
          </p:cNvGraphicFramePr>
          <p:nvPr/>
        </p:nvGraphicFramePr>
        <p:xfrm>
          <a:off x="6227763" y="5678488"/>
          <a:ext cx="284162" cy="227012"/>
        </p:xfrm>
        <a:graphic>
          <a:graphicData uri="http://schemas.openxmlformats.org/presentationml/2006/ole">
            <p:oleObj spid="_x0000_s50211" name="Формула" r:id="rId18" imgW="241200" imgH="164880" progId="Equation.3">
              <p:embed/>
            </p:oleObj>
          </a:graphicData>
        </a:graphic>
      </p:graphicFrame>
      <p:graphicFrame>
        <p:nvGraphicFramePr>
          <p:cNvPr id="71" name="Object 36"/>
          <p:cNvGraphicFramePr>
            <a:graphicFrameLocks noChangeAspect="1"/>
          </p:cNvGraphicFramePr>
          <p:nvPr/>
        </p:nvGraphicFramePr>
        <p:xfrm>
          <a:off x="8501063" y="5429250"/>
          <a:ext cx="280987" cy="153988"/>
        </p:xfrm>
        <a:graphic>
          <a:graphicData uri="http://schemas.openxmlformats.org/presentationml/2006/ole">
            <p:oleObj spid="_x0000_s50212" name="Формула" r:id="rId19" imgW="139680" imgH="75960" progId="Equation.3">
              <p:embed/>
            </p:oleObj>
          </a:graphicData>
        </a:graphic>
      </p:graphicFrame>
      <p:graphicFrame>
        <p:nvGraphicFramePr>
          <p:cNvPr id="72" name="Object 37"/>
          <p:cNvGraphicFramePr>
            <a:graphicFrameLocks noChangeAspect="1"/>
          </p:cNvGraphicFramePr>
          <p:nvPr/>
        </p:nvGraphicFramePr>
        <p:xfrm>
          <a:off x="5572125" y="5429250"/>
          <a:ext cx="280988" cy="153988"/>
        </p:xfrm>
        <a:graphic>
          <a:graphicData uri="http://schemas.openxmlformats.org/presentationml/2006/ole">
            <p:oleObj spid="_x0000_s50213" name="Формула" r:id="rId20" imgW="139680" imgH="75960" progId="Equation.3">
              <p:embed/>
            </p:oleObj>
          </a:graphicData>
        </a:graphic>
      </p:graphicFrame>
      <p:graphicFrame>
        <p:nvGraphicFramePr>
          <p:cNvPr id="74" name="Object 38"/>
          <p:cNvGraphicFramePr>
            <a:graphicFrameLocks noChangeAspect="1"/>
          </p:cNvGraphicFramePr>
          <p:nvPr/>
        </p:nvGraphicFramePr>
        <p:xfrm>
          <a:off x="7286625" y="5357813"/>
          <a:ext cx="280988" cy="282575"/>
        </p:xfrm>
        <a:graphic>
          <a:graphicData uri="http://schemas.openxmlformats.org/presentationml/2006/ole">
            <p:oleObj spid="_x0000_s50214" name="Формула" r:id="rId21" imgW="139680" imgH="139680" progId="Equation.3">
              <p:embed/>
            </p:oleObj>
          </a:graphicData>
        </a:graphic>
      </p:graphicFrame>
      <p:sp>
        <p:nvSpPr>
          <p:cNvPr id="75" name="Овал 74"/>
          <p:cNvSpPr>
            <a:spLocks noChangeAspect="1"/>
          </p:cNvSpPr>
          <p:nvPr/>
        </p:nvSpPr>
        <p:spPr>
          <a:xfrm>
            <a:off x="8215313" y="5572125"/>
            <a:ext cx="106362" cy="107950"/>
          </a:xfrm>
          <a:prstGeom prst="ellipse">
            <a:avLst/>
          </a:prstGeom>
          <a:solidFill>
            <a:srgbClr val="7030A0"/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6" name="Овал 75"/>
          <p:cNvSpPr>
            <a:spLocks noChangeAspect="1"/>
          </p:cNvSpPr>
          <p:nvPr/>
        </p:nvSpPr>
        <p:spPr>
          <a:xfrm>
            <a:off x="6407150" y="5584825"/>
            <a:ext cx="106363" cy="107950"/>
          </a:xfrm>
          <a:prstGeom prst="ellipse">
            <a:avLst/>
          </a:prstGeom>
          <a:solidFill>
            <a:srgbClr val="7030A0"/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77" name="Прямая со стрелкой 76"/>
          <p:cNvCxnSpPr/>
          <p:nvPr/>
        </p:nvCxnSpPr>
        <p:spPr>
          <a:xfrm>
            <a:off x="5099050" y="4857750"/>
            <a:ext cx="3857625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Овал 77"/>
          <p:cNvSpPr>
            <a:spLocks noChangeAspect="1"/>
          </p:cNvSpPr>
          <p:nvPr/>
        </p:nvSpPr>
        <p:spPr>
          <a:xfrm>
            <a:off x="7551738" y="4786313"/>
            <a:ext cx="104775" cy="107950"/>
          </a:xfrm>
          <a:prstGeom prst="ellipse">
            <a:avLst/>
          </a:prstGeom>
          <a:solidFill>
            <a:srgbClr val="7030A0"/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" name="Овал 80"/>
          <p:cNvSpPr>
            <a:spLocks noChangeAspect="1"/>
          </p:cNvSpPr>
          <p:nvPr/>
        </p:nvSpPr>
        <p:spPr>
          <a:xfrm>
            <a:off x="5670550" y="4786313"/>
            <a:ext cx="106363" cy="107950"/>
          </a:xfrm>
          <a:prstGeom prst="ellipse">
            <a:avLst/>
          </a:prstGeom>
          <a:solidFill>
            <a:srgbClr val="7030A0"/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82" name="Прямая со стрелкой 81"/>
          <p:cNvCxnSpPr/>
          <p:nvPr/>
        </p:nvCxnSpPr>
        <p:spPr>
          <a:xfrm>
            <a:off x="5072063" y="6286500"/>
            <a:ext cx="3857625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248" name="Прямоугольник 85"/>
          <p:cNvSpPr>
            <a:spLocks noChangeArrowheads="1"/>
          </p:cNvSpPr>
          <p:nvPr/>
        </p:nvSpPr>
        <p:spPr bwMode="auto">
          <a:xfrm>
            <a:off x="785813" y="428625"/>
            <a:ext cx="65722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Использование альтернативных схем.</a:t>
            </a:r>
            <a:endParaRPr lang="ru-RU" sz="260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23" name="Object 39"/>
          <p:cNvGraphicFramePr>
            <a:graphicFrameLocks noChangeAspect="1"/>
          </p:cNvGraphicFramePr>
          <p:nvPr/>
        </p:nvGraphicFramePr>
        <p:xfrm>
          <a:off x="5929313" y="3071813"/>
          <a:ext cx="2703512" cy="420687"/>
        </p:xfrm>
        <a:graphic>
          <a:graphicData uri="http://schemas.openxmlformats.org/presentationml/2006/ole">
            <p:oleObj spid="_x0000_s50215" name="Формула" r:id="rId22" imgW="1562040" imgH="241200" progId="Equation.3">
              <p:embed/>
            </p:oleObj>
          </a:graphicData>
        </a:graphic>
      </p:graphicFrame>
      <p:cxnSp>
        <p:nvCxnSpPr>
          <p:cNvPr id="44" name="Прямая соединительная линия 43"/>
          <p:cNvCxnSpPr/>
          <p:nvPr/>
        </p:nvCxnSpPr>
        <p:spPr>
          <a:xfrm rot="5400000" flipH="1" flipV="1">
            <a:off x="4000500" y="5500688"/>
            <a:ext cx="1857375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Овал 78"/>
          <p:cNvSpPr>
            <a:spLocks noChangeAspect="1"/>
          </p:cNvSpPr>
          <p:nvPr/>
        </p:nvSpPr>
        <p:spPr>
          <a:xfrm>
            <a:off x="5572125" y="2428875"/>
            <a:ext cx="106363" cy="107950"/>
          </a:xfrm>
          <a:prstGeom prst="ellipse">
            <a:avLst/>
          </a:prstGeom>
          <a:solidFill>
            <a:schemeClr val="bg1"/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14" name="Object 40"/>
          <p:cNvGraphicFramePr>
            <a:graphicFrameLocks noChangeAspect="1"/>
          </p:cNvGraphicFramePr>
          <p:nvPr/>
        </p:nvGraphicFramePr>
        <p:xfrm>
          <a:off x="8072438" y="4572000"/>
          <a:ext cx="280987" cy="282575"/>
        </p:xfrm>
        <a:graphic>
          <a:graphicData uri="http://schemas.openxmlformats.org/presentationml/2006/ole">
            <p:oleObj spid="_x0000_s50216" name="Формула" r:id="rId23" imgW="139680" imgH="139680" progId="Equation.3">
              <p:embed/>
            </p:oleObj>
          </a:graphicData>
        </a:graphic>
      </p:graphicFrame>
      <p:graphicFrame>
        <p:nvGraphicFramePr>
          <p:cNvPr id="2" name="Object 41"/>
          <p:cNvGraphicFramePr>
            <a:graphicFrameLocks noChangeAspect="1"/>
          </p:cNvGraphicFramePr>
          <p:nvPr/>
        </p:nvGraphicFramePr>
        <p:xfrm>
          <a:off x="6572250" y="4643438"/>
          <a:ext cx="280988" cy="153987"/>
        </p:xfrm>
        <a:graphic>
          <a:graphicData uri="http://schemas.openxmlformats.org/presentationml/2006/ole">
            <p:oleObj spid="_x0000_s50217" name="Формула" r:id="rId24" imgW="139680" imgH="75960" progId="Equation.3">
              <p:embed/>
            </p:oleObj>
          </a:graphicData>
        </a:graphic>
      </p:graphicFrame>
      <p:graphicFrame>
        <p:nvGraphicFramePr>
          <p:cNvPr id="3" name="Object 42"/>
          <p:cNvGraphicFramePr>
            <a:graphicFrameLocks noChangeAspect="1"/>
          </p:cNvGraphicFramePr>
          <p:nvPr/>
        </p:nvGraphicFramePr>
        <p:xfrm>
          <a:off x="5286375" y="4572000"/>
          <a:ext cx="280988" cy="282575"/>
        </p:xfrm>
        <a:graphic>
          <a:graphicData uri="http://schemas.openxmlformats.org/presentationml/2006/ole">
            <p:oleObj spid="_x0000_s50218" name="Формула" r:id="rId25" imgW="139680" imgH="139680" progId="Equation.3">
              <p:embed/>
            </p:oleObj>
          </a:graphicData>
        </a:graphic>
      </p:graphicFrame>
      <p:grpSp>
        <p:nvGrpSpPr>
          <p:cNvPr id="66" name="Группа 65"/>
          <p:cNvGrpSpPr>
            <a:grpSpLocks/>
          </p:cNvGrpSpPr>
          <p:nvPr/>
        </p:nvGrpSpPr>
        <p:grpSpPr bwMode="auto">
          <a:xfrm>
            <a:off x="5472113" y="4500563"/>
            <a:ext cx="2284412" cy="714375"/>
            <a:chOff x="5609194" y="4652970"/>
            <a:chExt cx="2284427" cy="714251"/>
          </a:xfrm>
        </p:grpSpPr>
        <p:graphicFrame>
          <p:nvGraphicFramePr>
            <p:cNvPr id="4" name="Object 43"/>
            <p:cNvGraphicFramePr>
              <a:graphicFrameLocks noChangeAspect="1"/>
            </p:cNvGraphicFramePr>
            <p:nvPr/>
          </p:nvGraphicFramePr>
          <p:xfrm>
            <a:off x="7609458" y="5052896"/>
            <a:ext cx="284163" cy="314325"/>
          </p:xfrm>
          <a:graphic>
            <a:graphicData uri="http://schemas.openxmlformats.org/presentationml/2006/ole">
              <p:oleObj spid="_x0000_s50219" name="Формула" r:id="rId26" imgW="241200" imgH="228600" progId="Equation.3">
                <p:embed/>
              </p:oleObj>
            </a:graphicData>
          </a:graphic>
        </p:graphicFrame>
        <p:graphicFrame>
          <p:nvGraphicFramePr>
            <p:cNvPr id="6" name="Object 44"/>
            <p:cNvGraphicFramePr>
              <a:graphicFrameLocks noChangeAspect="1"/>
            </p:cNvGraphicFramePr>
            <p:nvPr/>
          </p:nvGraphicFramePr>
          <p:xfrm>
            <a:off x="5609194" y="5052896"/>
            <a:ext cx="417513" cy="314325"/>
          </p:xfrm>
          <a:graphic>
            <a:graphicData uri="http://schemas.openxmlformats.org/presentationml/2006/ole">
              <p:oleObj spid="_x0000_s50220" name="Формула" r:id="rId27" imgW="355320" imgH="228600" progId="Equation.3">
                <p:embed/>
              </p:oleObj>
            </a:graphicData>
          </a:graphic>
        </p:graphicFrame>
        <p:sp>
          <p:nvSpPr>
            <p:cNvPr id="53" name="Полилиния 52"/>
            <p:cNvSpPr/>
            <p:nvPr/>
          </p:nvSpPr>
          <p:spPr>
            <a:xfrm>
              <a:off x="5867958" y="4652970"/>
              <a:ext cx="1889137" cy="323794"/>
            </a:xfrm>
            <a:custGeom>
              <a:avLst/>
              <a:gdLst>
                <a:gd name="connsiteX0" fmla="*/ 0 w 1638300"/>
                <a:gd name="connsiteY0" fmla="*/ 373380 h 396240"/>
                <a:gd name="connsiteX1" fmla="*/ 0 w 1638300"/>
                <a:gd name="connsiteY1" fmla="*/ 0 h 396240"/>
                <a:gd name="connsiteX2" fmla="*/ 1638300 w 1638300"/>
                <a:gd name="connsiteY2" fmla="*/ 0 h 396240"/>
                <a:gd name="connsiteX3" fmla="*/ 1638300 w 1638300"/>
                <a:gd name="connsiteY3" fmla="*/ 396240 h 396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8300" h="396240">
                  <a:moveTo>
                    <a:pt x="0" y="373380"/>
                  </a:moveTo>
                  <a:lnTo>
                    <a:pt x="0" y="0"/>
                  </a:lnTo>
                  <a:lnTo>
                    <a:pt x="1638300" y="0"/>
                  </a:lnTo>
                  <a:lnTo>
                    <a:pt x="1638300" y="396240"/>
                  </a:ln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1" name="Овал 60"/>
            <p:cNvSpPr>
              <a:spLocks noChangeAspect="1"/>
            </p:cNvSpPr>
            <p:nvPr/>
          </p:nvSpPr>
          <p:spPr>
            <a:xfrm>
              <a:off x="7703120" y="4938670"/>
              <a:ext cx="106364" cy="107931"/>
            </a:xfrm>
            <a:prstGeom prst="ellipse">
              <a:avLst/>
            </a:prstGeom>
            <a:solidFill>
              <a:srgbClr val="7030A0"/>
            </a:solidFill>
            <a:ln w="317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2" name="Овал 61"/>
            <p:cNvSpPr>
              <a:spLocks noChangeAspect="1"/>
            </p:cNvSpPr>
            <p:nvPr/>
          </p:nvSpPr>
          <p:spPr>
            <a:xfrm>
              <a:off x="5823507" y="4938670"/>
              <a:ext cx="106364" cy="107931"/>
            </a:xfrm>
            <a:prstGeom prst="ellipse">
              <a:avLst/>
            </a:prstGeom>
            <a:solidFill>
              <a:srgbClr val="7030A0"/>
            </a:solidFill>
            <a:ln w="317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87" name="Группа 86"/>
          <p:cNvGrpSpPr>
            <a:grpSpLocks/>
          </p:cNvGrpSpPr>
          <p:nvPr/>
        </p:nvGrpSpPr>
        <p:grpSpPr bwMode="auto">
          <a:xfrm>
            <a:off x="5072063" y="5292725"/>
            <a:ext cx="3786187" cy="620713"/>
            <a:chOff x="5224466" y="5471408"/>
            <a:chExt cx="3786214" cy="621438"/>
          </a:xfrm>
        </p:grpSpPr>
        <p:sp>
          <p:nvSpPr>
            <p:cNvPr id="67" name="Полилиния 66"/>
            <p:cNvSpPr/>
            <p:nvPr/>
          </p:nvSpPr>
          <p:spPr>
            <a:xfrm flipH="1">
              <a:off x="8439176" y="5471408"/>
              <a:ext cx="571504" cy="325818"/>
            </a:xfrm>
            <a:custGeom>
              <a:avLst/>
              <a:gdLst>
                <a:gd name="connsiteX0" fmla="*/ 0 w 762000"/>
                <a:gd name="connsiteY0" fmla="*/ 0 h 289560"/>
                <a:gd name="connsiteX1" fmla="*/ 762000 w 762000"/>
                <a:gd name="connsiteY1" fmla="*/ 0 h 289560"/>
                <a:gd name="connsiteX2" fmla="*/ 762000 w 762000"/>
                <a:gd name="connsiteY2" fmla="*/ 289560 h 289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0" h="289560">
                  <a:moveTo>
                    <a:pt x="0" y="0"/>
                  </a:moveTo>
                  <a:lnTo>
                    <a:pt x="762000" y="0"/>
                  </a:lnTo>
                  <a:lnTo>
                    <a:pt x="762000" y="289560"/>
                  </a:ln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8" name="Полилиния 67"/>
            <p:cNvSpPr/>
            <p:nvPr/>
          </p:nvSpPr>
          <p:spPr>
            <a:xfrm>
              <a:off x="5224466" y="5507964"/>
              <a:ext cx="1392247" cy="325817"/>
            </a:xfrm>
            <a:custGeom>
              <a:avLst/>
              <a:gdLst>
                <a:gd name="connsiteX0" fmla="*/ 0 w 762000"/>
                <a:gd name="connsiteY0" fmla="*/ 0 h 289560"/>
                <a:gd name="connsiteX1" fmla="*/ 762000 w 762000"/>
                <a:gd name="connsiteY1" fmla="*/ 0 h 289560"/>
                <a:gd name="connsiteX2" fmla="*/ 762000 w 762000"/>
                <a:gd name="connsiteY2" fmla="*/ 289560 h 289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0" h="289560">
                  <a:moveTo>
                    <a:pt x="0" y="0"/>
                  </a:moveTo>
                  <a:lnTo>
                    <a:pt x="762000" y="0"/>
                  </a:lnTo>
                  <a:lnTo>
                    <a:pt x="762000" y="289560"/>
                  </a:ln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aphicFrame>
          <p:nvGraphicFramePr>
            <p:cNvPr id="5" name="Object 45"/>
            <p:cNvGraphicFramePr>
              <a:graphicFrameLocks noChangeAspect="1"/>
            </p:cNvGraphicFramePr>
            <p:nvPr/>
          </p:nvGraphicFramePr>
          <p:xfrm>
            <a:off x="8323263" y="5883296"/>
            <a:ext cx="147637" cy="209550"/>
          </p:xfrm>
          <a:graphic>
            <a:graphicData uri="http://schemas.openxmlformats.org/presentationml/2006/ole">
              <p:oleObj spid="_x0000_s50221" name="Формула" r:id="rId28" imgW="126720" imgH="152280" progId="Equation.3">
                <p:embed/>
              </p:oleObj>
            </a:graphicData>
          </a:graphic>
        </p:graphicFrame>
        <p:graphicFrame>
          <p:nvGraphicFramePr>
            <p:cNvPr id="8" name="Object 46"/>
            <p:cNvGraphicFramePr>
              <a:graphicFrameLocks noChangeAspect="1"/>
            </p:cNvGraphicFramePr>
            <p:nvPr/>
          </p:nvGraphicFramePr>
          <p:xfrm>
            <a:off x="6380163" y="5864246"/>
            <a:ext cx="284162" cy="227012"/>
          </p:xfrm>
          <a:graphic>
            <a:graphicData uri="http://schemas.openxmlformats.org/presentationml/2006/ole">
              <p:oleObj spid="_x0000_s50222" name="Формула" r:id="rId29" imgW="241200" imgH="164880" progId="Equation.3">
                <p:embed/>
              </p:oleObj>
            </a:graphicData>
          </a:graphic>
        </p:graphicFrame>
        <p:sp>
          <p:nvSpPr>
            <p:cNvPr id="84" name="Овал 83"/>
            <p:cNvSpPr>
              <a:spLocks noChangeAspect="1"/>
            </p:cNvSpPr>
            <p:nvPr/>
          </p:nvSpPr>
          <p:spPr>
            <a:xfrm>
              <a:off x="8367738" y="5724116"/>
              <a:ext cx="106363" cy="108076"/>
            </a:xfrm>
            <a:prstGeom prst="ellipse">
              <a:avLst/>
            </a:prstGeom>
            <a:solidFill>
              <a:srgbClr val="7030A0"/>
            </a:solidFill>
            <a:ln w="317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5" name="Овал 84"/>
            <p:cNvSpPr>
              <a:spLocks noChangeAspect="1"/>
            </p:cNvSpPr>
            <p:nvPr/>
          </p:nvSpPr>
          <p:spPr>
            <a:xfrm>
              <a:off x="6559563" y="5736831"/>
              <a:ext cx="106364" cy="108076"/>
            </a:xfrm>
            <a:prstGeom prst="ellipse">
              <a:avLst/>
            </a:prstGeom>
            <a:solidFill>
              <a:srgbClr val="7030A0"/>
            </a:solidFill>
            <a:ln w="317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33333E-6 L 0.00504 0.21158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7407E-6 L -0.00173 0.10023 " pathEditMode="relative" rAng="0" ptsTypes="AA">
                                      <p:cBhvr>
                                        <p:cTn id="203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2" dur="1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000"/>
                            </p:stCondLst>
                            <p:childTnLst>
                              <p:par>
                                <p:cTn id="2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5" dur="1000" fill="hold"/>
                                        <p:tgtEl>
                                          <p:spTgt spid="23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80" grpId="0" animBg="1"/>
      <p:bldP spid="69" grpId="0" animBg="1"/>
      <p:bldP spid="47" grpId="0" animBg="1"/>
      <p:bldP spid="75" grpId="0" animBg="1"/>
      <p:bldP spid="76" grpId="0" animBg="1"/>
      <p:bldP spid="78" grpId="0" animBg="1"/>
      <p:bldP spid="81" grpId="0" animBg="1"/>
      <p:bldP spid="79" grpId="0" animBg="1"/>
      <p:bldP spid="79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Полилиния 64"/>
          <p:cNvSpPr/>
          <p:nvPr/>
        </p:nvSpPr>
        <p:spPr>
          <a:xfrm>
            <a:off x="7667625" y="5184775"/>
            <a:ext cx="1285875" cy="323850"/>
          </a:xfrm>
          <a:custGeom>
            <a:avLst/>
            <a:gdLst>
              <a:gd name="connsiteX0" fmla="*/ 0 w 1977390"/>
              <a:gd name="connsiteY0" fmla="*/ 0 h 358140"/>
              <a:gd name="connsiteX1" fmla="*/ 1977390 w 1977390"/>
              <a:gd name="connsiteY1" fmla="*/ 0 h 358140"/>
              <a:gd name="connsiteX2" fmla="*/ 1977390 w 1977390"/>
              <a:gd name="connsiteY2" fmla="*/ 358140 h 358140"/>
              <a:gd name="connsiteX3" fmla="*/ 11430 w 1977390"/>
              <a:gd name="connsiteY3" fmla="*/ 358140 h 358140"/>
              <a:gd name="connsiteX4" fmla="*/ 0 w 1977390"/>
              <a:gd name="connsiteY4" fmla="*/ 0 h 35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7390" h="358140">
                <a:moveTo>
                  <a:pt x="0" y="0"/>
                </a:moveTo>
                <a:lnTo>
                  <a:pt x="1977390" y="0"/>
                </a:lnTo>
                <a:lnTo>
                  <a:pt x="1977390" y="358140"/>
                </a:lnTo>
                <a:lnTo>
                  <a:pt x="11430" y="358140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Полилиния 63"/>
          <p:cNvSpPr/>
          <p:nvPr/>
        </p:nvSpPr>
        <p:spPr>
          <a:xfrm>
            <a:off x="4518025" y="5111750"/>
            <a:ext cx="2428875" cy="396875"/>
          </a:xfrm>
          <a:custGeom>
            <a:avLst/>
            <a:gdLst>
              <a:gd name="connsiteX0" fmla="*/ 0 w 1977390"/>
              <a:gd name="connsiteY0" fmla="*/ 0 h 358140"/>
              <a:gd name="connsiteX1" fmla="*/ 1977390 w 1977390"/>
              <a:gd name="connsiteY1" fmla="*/ 0 h 358140"/>
              <a:gd name="connsiteX2" fmla="*/ 1977390 w 1977390"/>
              <a:gd name="connsiteY2" fmla="*/ 358140 h 358140"/>
              <a:gd name="connsiteX3" fmla="*/ 11430 w 1977390"/>
              <a:gd name="connsiteY3" fmla="*/ 358140 h 358140"/>
              <a:gd name="connsiteX4" fmla="*/ 0 w 1977390"/>
              <a:gd name="connsiteY4" fmla="*/ 0 h 35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7390" h="358140">
                <a:moveTo>
                  <a:pt x="0" y="0"/>
                </a:moveTo>
                <a:lnTo>
                  <a:pt x="1977390" y="0"/>
                </a:lnTo>
                <a:lnTo>
                  <a:pt x="1977390" y="358140"/>
                </a:lnTo>
                <a:lnTo>
                  <a:pt x="11430" y="358140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Полилиния 48"/>
          <p:cNvSpPr/>
          <p:nvPr/>
        </p:nvSpPr>
        <p:spPr>
          <a:xfrm>
            <a:off x="4535488" y="4464050"/>
            <a:ext cx="2393950" cy="325438"/>
          </a:xfrm>
          <a:custGeom>
            <a:avLst/>
            <a:gdLst>
              <a:gd name="connsiteX0" fmla="*/ 0 w 762000"/>
              <a:gd name="connsiteY0" fmla="*/ 0 h 289560"/>
              <a:gd name="connsiteX1" fmla="*/ 762000 w 762000"/>
              <a:gd name="connsiteY1" fmla="*/ 0 h 289560"/>
              <a:gd name="connsiteX2" fmla="*/ 762000 w 762000"/>
              <a:gd name="connsiteY2" fmla="*/ 289560 h 28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289560">
                <a:moveTo>
                  <a:pt x="0" y="0"/>
                </a:moveTo>
                <a:lnTo>
                  <a:pt x="762000" y="0"/>
                </a:lnTo>
                <a:lnTo>
                  <a:pt x="762000" y="28956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16" name="Object 20"/>
          <p:cNvGraphicFramePr>
            <a:graphicFrameLocks noChangeAspect="1"/>
          </p:cNvGraphicFramePr>
          <p:nvPr/>
        </p:nvGraphicFramePr>
        <p:xfrm>
          <a:off x="6858000" y="4857750"/>
          <a:ext cx="150813" cy="244475"/>
        </p:xfrm>
        <a:graphic>
          <a:graphicData uri="http://schemas.openxmlformats.org/presentationml/2006/ole">
            <p:oleObj spid="_x0000_s51220" name="Формула" r:id="rId3" imgW="126720" imgH="177480" progId="Equation.3">
              <p:embed/>
            </p:oleObj>
          </a:graphicData>
        </a:graphic>
      </p:graphicFrame>
      <p:sp>
        <p:nvSpPr>
          <p:cNvPr id="45" name="Полилиния 44"/>
          <p:cNvSpPr/>
          <p:nvPr/>
        </p:nvSpPr>
        <p:spPr>
          <a:xfrm flipH="1">
            <a:off x="7715250" y="3748088"/>
            <a:ext cx="1312863" cy="325437"/>
          </a:xfrm>
          <a:custGeom>
            <a:avLst/>
            <a:gdLst>
              <a:gd name="connsiteX0" fmla="*/ 0 w 762000"/>
              <a:gd name="connsiteY0" fmla="*/ 0 h 289560"/>
              <a:gd name="connsiteX1" fmla="*/ 762000 w 762000"/>
              <a:gd name="connsiteY1" fmla="*/ 0 h 289560"/>
              <a:gd name="connsiteX2" fmla="*/ 762000 w 762000"/>
              <a:gd name="connsiteY2" fmla="*/ 289560 h 28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289560">
                <a:moveTo>
                  <a:pt x="0" y="0"/>
                </a:moveTo>
                <a:lnTo>
                  <a:pt x="762000" y="0"/>
                </a:lnTo>
                <a:lnTo>
                  <a:pt x="762000" y="28956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Полилиния 43"/>
          <p:cNvSpPr/>
          <p:nvPr/>
        </p:nvSpPr>
        <p:spPr>
          <a:xfrm>
            <a:off x="4500563" y="3783013"/>
            <a:ext cx="1392237" cy="327025"/>
          </a:xfrm>
          <a:custGeom>
            <a:avLst/>
            <a:gdLst>
              <a:gd name="connsiteX0" fmla="*/ 0 w 762000"/>
              <a:gd name="connsiteY0" fmla="*/ 0 h 289560"/>
              <a:gd name="connsiteX1" fmla="*/ 762000 w 762000"/>
              <a:gd name="connsiteY1" fmla="*/ 0 h 289560"/>
              <a:gd name="connsiteX2" fmla="*/ 762000 w 762000"/>
              <a:gd name="connsiteY2" fmla="*/ 289560 h 28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289560">
                <a:moveTo>
                  <a:pt x="0" y="0"/>
                </a:moveTo>
                <a:lnTo>
                  <a:pt x="762000" y="0"/>
                </a:lnTo>
                <a:lnTo>
                  <a:pt x="762000" y="28956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48" name="Дата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7262BC0-80CF-4911-AE8E-8AD516634541}" type="datetime1">
              <a:rPr lang="ru-RU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27.10.2014</a:t>
            </a:fld>
            <a:endParaRPr lang="ru-RU" smtClean="0">
              <a:solidFill>
                <a:srgbClr val="898989"/>
              </a:solidFill>
            </a:endParaRPr>
          </a:p>
        </p:txBody>
      </p:sp>
      <p:sp>
        <p:nvSpPr>
          <p:cNvPr id="5124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872C0B4-1D7E-49C5-AC66-1EF0FFEB7304}" type="slidenum">
              <a:rPr lang="ru-RU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 smtClean="0">
              <a:solidFill>
                <a:srgbClr val="898989"/>
              </a:solidFill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500188" y="2214563"/>
          <a:ext cx="5313362" cy="492125"/>
        </p:xfrm>
        <a:graphic>
          <a:graphicData uri="http://schemas.openxmlformats.org/presentationml/2006/ole">
            <p:oleObj spid="_x0000_s51202" name="Формула" r:id="rId4" imgW="3022560" imgH="279360" progId="Equation.3">
              <p:embed/>
            </p:oleObj>
          </a:graphicData>
        </a:graphic>
      </p:graphicFrame>
      <p:sp>
        <p:nvSpPr>
          <p:cNvPr id="51250" name="Прямоугольник 35"/>
          <p:cNvSpPr>
            <a:spLocks noChangeArrowheads="1"/>
          </p:cNvSpPr>
          <p:nvPr/>
        </p:nvSpPr>
        <p:spPr bwMode="auto">
          <a:xfrm>
            <a:off x="785813" y="428625"/>
            <a:ext cx="650081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Использование альтернативных схем.</a:t>
            </a:r>
            <a:endParaRPr lang="ru-RU" sz="26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7" name="Прямоугольник 36"/>
          <p:cNvSpPr>
            <a:spLocks noChangeArrowheads="1"/>
          </p:cNvSpPr>
          <p:nvPr/>
        </p:nvSpPr>
        <p:spPr bwMode="auto">
          <a:xfrm>
            <a:off x="142875" y="2214563"/>
            <a:ext cx="138747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Пример 9.</a:t>
            </a:r>
            <a:endParaRPr lang="ru-RU" sz="2100">
              <a:latin typeface="Calibri" pitchFamily="34" charset="0"/>
            </a:endParaRPr>
          </a:p>
        </p:txBody>
      </p:sp>
      <p:cxnSp>
        <p:nvCxnSpPr>
          <p:cNvPr id="61" name="Прямая со стрелкой 60"/>
          <p:cNvCxnSpPr/>
          <p:nvPr/>
        </p:nvCxnSpPr>
        <p:spPr>
          <a:xfrm>
            <a:off x="4500563" y="4071938"/>
            <a:ext cx="4492625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2" name="Object 15"/>
          <p:cNvGraphicFramePr>
            <a:graphicFrameLocks noChangeAspect="1"/>
          </p:cNvGraphicFramePr>
          <p:nvPr/>
        </p:nvGraphicFramePr>
        <p:xfrm>
          <a:off x="7639050" y="4079875"/>
          <a:ext cx="133350" cy="227013"/>
        </p:xfrm>
        <a:graphic>
          <a:graphicData uri="http://schemas.openxmlformats.org/presentationml/2006/ole">
            <p:oleObj spid="_x0000_s51215" name="Формула" r:id="rId5" imgW="114120" imgH="164880" progId="Equation.3">
              <p:embed/>
            </p:oleObj>
          </a:graphicData>
        </a:graphic>
      </p:graphicFrame>
      <p:graphicFrame>
        <p:nvGraphicFramePr>
          <p:cNvPr id="63" name="Object 16"/>
          <p:cNvGraphicFramePr>
            <a:graphicFrameLocks noChangeAspect="1"/>
          </p:cNvGraphicFramePr>
          <p:nvPr/>
        </p:nvGraphicFramePr>
        <p:xfrm>
          <a:off x="5656263" y="4098925"/>
          <a:ext cx="284162" cy="244475"/>
        </p:xfrm>
        <a:graphic>
          <a:graphicData uri="http://schemas.openxmlformats.org/presentationml/2006/ole">
            <p:oleObj spid="_x0000_s51216" name="Формула" r:id="rId6" imgW="241200" imgH="177480" progId="Equation.3">
              <p:embed/>
            </p:oleObj>
          </a:graphicData>
        </a:graphic>
      </p:graphicFrame>
      <p:graphicFrame>
        <p:nvGraphicFramePr>
          <p:cNvPr id="66" name="Object 17"/>
          <p:cNvGraphicFramePr>
            <a:graphicFrameLocks noChangeAspect="1"/>
          </p:cNvGraphicFramePr>
          <p:nvPr/>
        </p:nvGraphicFramePr>
        <p:xfrm>
          <a:off x="8215313" y="3794125"/>
          <a:ext cx="280987" cy="282575"/>
        </p:xfrm>
        <a:graphic>
          <a:graphicData uri="http://schemas.openxmlformats.org/presentationml/2006/ole">
            <p:oleObj spid="_x0000_s51217" name="Формула" r:id="rId7" imgW="139680" imgH="139680" progId="Equation.3">
              <p:embed/>
            </p:oleObj>
          </a:graphicData>
        </a:graphic>
      </p:graphicFrame>
      <p:graphicFrame>
        <p:nvGraphicFramePr>
          <p:cNvPr id="67" name="Object 18"/>
          <p:cNvGraphicFramePr>
            <a:graphicFrameLocks noChangeAspect="1"/>
          </p:cNvGraphicFramePr>
          <p:nvPr/>
        </p:nvGraphicFramePr>
        <p:xfrm>
          <a:off x="5000625" y="3794125"/>
          <a:ext cx="280988" cy="282575"/>
        </p:xfrm>
        <a:graphic>
          <a:graphicData uri="http://schemas.openxmlformats.org/presentationml/2006/ole">
            <p:oleObj spid="_x0000_s51218" name="Формула" r:id="rId8" imgW="139680" imgH="139680" progId="Equation.3">
              <p:embed/>
            </p:oleObj>
          </a:graphicData>
        </a:graphic>
      </p:graphicFrame>
      <p:graphicFrame>
        <p:nvGraphicFramePr>
          <p:cNvPr id="68" name="Object 19"/>
          <p:cNvGraphicFramePr>
            <a:graphicFrameLocks noChangeAspect="1"/>
          </p:cNvGraphicFramePr>
          <p:nvPr/>
        </p:nvGraphicFramePr>
        <p:xfrm>
          <a:off x="6715125" y="3849688"/>
          <a:ext cx="280988" cy="153987"/>
        </p:xfrm>
        <a:graphic>
          <a:graphicData uri="http://schemas.openxmlformats.org/presentationml/2006/ole">
            <p:oleObj spid="_x0000_s51219" name="Формула" r:id="rId9" imgW="139680" imgH="75960" progId="Equation.3">
              <p:embed/>
            </p:oleObj>
          </a:graphicData>
        </a:graphic>
      </p:graphicFrame>
      <p:sp>
        <p:nvSpPr>
          <p:cNvPr id="69" name="Овал 68"/>
          <p:cNvSpPr>
            <a:spLocks noChangeAspect="1"/>
          </p:cNvSpPr>
          <p:nvPr/>
        </p:nvSpPr>
        <p:spPr>
          <a:xfrm>
            <a:off x="7643813" y="4000500"/>
            <a:ext cx="106362" cy="107950"/>
          </a:xfrm>
          <a:prstGeom prst="ellipse">
            <a:avLst/>
          </a:prstGeom>
          <a:solidFill>
            <a:schemeClr val="bg1"/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0" name="Овал 69"/>
          <p:cNvSpPr>
            <a:spLocks noChangeAspect="1"/>
          </p:cNvSpPr>
          <p:nvPr/>
        </p:nvSpPr>
        <p:spPr>
          <a:xfrm>
            <a:off x="5835650" y="4013200"/>
            <a:ext cx="106363" cy="107950"/>
          </a:xfrm>
          <a:prstGeom prst="ellipse">
            <a:avLst/>
          </a:prstGeom>
          <a:solidFill>
            <a:schemeClr val="bg1"/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73" name="Прямая со стрелкой 72"/>
          <p:cNvCxnSpPr/>
          <p:nvPr/>
        </p:nvCxnSpPr>
        <p:spPr>
          <a:xfrm>
            <a:off x="4500563" y="4857750"/>
            <a:ext cx="4492625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Овал 78"/>
          <p:cNvSpPr>
            <a:spLocks noChangeAspect="1"/>
          </p:cNvSpPr>
          <p:nvPr/>
        </p:nvSpPr>
        <p:spPr>
          <a:xfrm>
            <a:off x="6875463" y="4786313"/>
            <a:ext cx="106362" cy="107950"/>
          </a:xfrm>
          <a:prstGeom prst="ellipse">
            <a:avLst/>
          </a:prstGeom>
          <a:solidFill>
            <a:schemeClr val="bg1"/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94" name="Прямая со стрелкой 93"/>
          <p:cNvCxnSpPr/>
          <p:nvPr/>
        </p:nvCxnSpPr>
        <p:spPr>
          <a:xfrm>
            <a:off x="4500563" y="5500688"/>
            <a:ext cx="4492625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24"/>
          <p:cNvGraphicFramePr>
            <a:graphicFrameLocks noChangeAspect="1"/>
          </p:cNvGraphicFramePr>
          <p:nvPr/>
        </p:nvGraphicFramePr>
        <p:xfrm>
          <a:off x="5530850" y="5957888"/>
          <a:ext cx="3170238" cy="323850"/>
        </p:xfrm>
        <a:graphic>
          <a:graphicData uri="http://schemas.openxmlformats.org/presentationml/2006/ole">
            <p:oleObj spid="_x0000_s51224" name="Формула" r:id="rId10" imgW="2006280" imgH="203040" progId="Equation.3">
              <p:embed/>
            </p:oleObj>
          </a:graphicData>
        </a:graphic>
      </p:graphicFrame>
      <p:sp>
        <p:nvSpPr>
          <p:cNvPr id="51258" name="Прямоугольник 46"/>
          <p:cNvSpPr>
            <a:spLocks noChangeArrowheads="1"/>
          </p:cNvSpPr>
          <p:nvPr/>
        </p:nvSpPr>
        <p:spPr bwMode="auto">
          <a:xfrm>
            <a:off x="0" y="1143000"/>
            <a:ext cx="9358313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Предыдущее неравенство, хоть и с трудностями, но все же вполне </a:t>
            </a:r>
          </a:p>
          <a:p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решаемо методом интервалов. Рассмотрим неравенство, которое маловероятно решить этим методом.</a:t>
            </a:r>
            <a:endParaRPr lang="ru-RU" sz="2100">
              <a:solidFill>
                <a:srgbClr val="C00000"/>
              </a:solidFill>
              <a:latin typeface="Calibri" pitchFamily="34" charset="0"/>
            </a:endParaRPr>
          </a:p>
        </p:txBody>
      </p:sp>
      <p:graphicFrame>
        <p:nvGraphicFramePr>
          <p:cNvPr id="7" name="Object 25"/>
          <p:cNvGraphicFramePr>
            <a:graphicFrameLocks noChangeAspect="1"/>
          </p:cNvGraphicFramePr>
          <p:nvPr/>
        </p:nvGraphicFramePr>
        <p:xfrm>
          <a:off x="500063" y="2786063"/>
          <a:ext cx="5245100" cy="358775"/>
        </p:xfrm>
        <a:graphic>
          <a:graphicData uri="http://schemas.openxmlformats.org/presentationml/2006/ole">
            <p:oleObj spid="_x0000_s51225" name="Формула" r:id="rId11" imgW="2984400" imgH="203040" progId="Equation.3">
              <p:embed/>
            </p:oleObj>
          </a:graphicData>
        </a:graphic>
      </p:graphicFrame>
      <p:graphicFrame>
        <p:nvGraphicFramePr>
          <p:cNvPr id="11" name="Object 26"/>
          <p:cNvGraphicFramePr>
            <a:graphicFrameLocks noChangeAspect="1"/>
          </p:cNvGraphicFramePr>
          <p:nvPr/>
        </p:nvGraphicFramePr>
        <p:xfrm>
          <a:off x="11113" y="2786063"/>
          <a:ext cx="669925" cy="804862"/>
        </p:xfrm>
        <a:graphic>
          <a:graphicData uri="http://schemas.openxmlformats.org/presentationml/2006/ole">
            <p:oleObj spid="_x0000_s51226" name="Формула" r:id="rId12" imgW="380880" imgH="457200" progId="Equation.3">
              <p:embed/>
            </p:oleObj>
          </a:graphicData>
        </a:graphic>
      </p:graphicFrame>
      <p:graphicFrame>
        <p:nvGraphicFramePr>
          <p:cNvPr id="18" name="Object 27"/>
          <p:cNvGraphicFramePr>
            <a:graphicFrameLocks noChangeAspect="1"/>
          </p:cNvGraphicFramePr>
          <p:nvPr/>
        </p:nvGraphicFramePr>
        <p:xfrm>
          <a:off x="500063" y="3214688"/>
          <a:ext cx="5446712" cy="358775"/>
        </p:xfrm>
        <a:graphic>
          <a:graphicData uri="http://schemas.openxmlformats.org/presentationml/2006/ole">
            <p:oleObj spid="_x0000_s51227" name="Формула" r:id="rId13" imgW="3098520" imgH="203040" progId="Equation.3">
              <p:embed/>
            </p:oleObj>
          </a:graphicData>
        </a:graphic>
      </p:graphicFrame>
      <p:graphicFrame>
        <p:nvGraphicFramePr>
          <p:cNvPr id="19" name="Object 28"/>
          <p:cNvGraphicFramePr>
            <a:graphicFrameLocks noChangeAspect="1"/>
          </p:cNvGraphicFramePr>
          <p:nvPr/>
        </p:nvGraphicFramePr>
        <p:xfrm>
          <a:off x="500063" y="3643313"/>
          <a:ext cx="1897062" cy="358775"/>
        </p:xfrm>
        <a:graphic>
          <a:graphicData uri="http://schemas.openxmlformats.org/presentationml/2006/ole">
            <p:oleObj spid="_x0000_s51228" name="Формула" r:id="rId14" imgW="1079280" imgH="203040" progId="Equation.3">
              <p:embed/>
            </p:oleObj>
          </a:graphicData>
        </a:graphic>
      </p:graphicFrame>
      <p:graphicFrame>
        <p:nvGraphicFramePr>
          <p:cNvPr id="20" name="Object 29"/>
          <p:cNvGraphicFramePr>
            <a:graphicFrameLocks noChangeAspect="1"/>
          </p:cNvGraphicFramePr>
          <p:nvPr/>
        </p:nvGraphicFramePr>
        <p:xfrm>
          <a:off x="379413" y="3643313"/>
          <a:ext cx="312737" cy="804862"/>
        </p:xfrm>
        <a:graphic>
          <a:graphicData uri="http://schemas.openxmlformats.org/presentationml/2006/ole">
            <p:oleObj spid="_x0000_s51229" name="Формула" r:id="rId15" imgW="177480" imgH="457200" progId="Equation.3">
              <p:embed/>
            </p:oleObj>
          </a:graphicData>
        </a:graphic>
      </p:graphicFrame>
      <p:graphicFrame>
        <p:nvGraphicFramePr>
          <p:cNvPr id="21" name="Object 30"/>
          <p:cNvGraphicFramePr>
            <a:graphicFrameLocks noChangeAspect="1"/>
          </p:cNvGraphicFramePr>
          <p:nvPr/>
        </p:nvGraphicFramePr>
        <p:xfrm>
          <a:off x="500063" y="4071938"/>
          <a:ext cx="1785937" cy="358775"/>
        </p:xfrm>
        <a:graphic>
          <a:graphicData uri="http://schemas.openxmlformats.org/presentationml/2006/ole">
            <p:oleObj spid="_x0000_s51230" name="Формула" r:id="rId16" imgW="1015920" imgH="203040" progId="Equation.3">
              <p:embed/>
            </p:oleObj>
          </a:graphicData>
        </a:graphic>
      </p:graphicFrame>
      <p:graphicFrame>
        <p:nvGraphicFramePr>
          <p:cNvPr id="24" name="Object 31"/>
          <p:cNvGraphicFramePr>
            <a:graphicFrameLocks noChangeAspect="1"/>
          </p:cNvGraphicFramePr>
          <p:nvPr/>
        </p:nvGraphicFramePr>
        <p:xfrm>
          <a:off x="500063" y="4572000"/>
          <a:ext cx="2098675" cy="358775"/>
        </p:xfrm>
        <a:graphic>
          <a:graphicData uri="http://schemas.openxmlformats.org/presentationml/2006/ole">
            <p:oleObj spid="_x0000_s51231" name="Формула" r:id="rId17" imgW="1193760" imgH="203040" progId="Equation.3">
              <p:embed/>
            </p:oleObj>
          </a:graphicData>
        </a:graphic>
      </p:graphicFrame>
      <p:graphicFrame>
        <p:nvGraphicFramePr>
          <p:cNvPr id="25" name="Object 32"/>
          <p:cNvGraphicFramePr>
            <a:graphicFrameLocks noChangeAspect="1"/>
          </p:cNvGraphicFramePr>
          <p:nvPr/>
        </p:nvGraphicFramePr>
        <p:xfrm>
          <a:off x="379413" y="4572000"/>
          <a:ext cx="312737" cy="804863"/>
        </p:xfrm>
        <a:graphic>
          <a:graphicData uri="http://schemas.openxmlformats.org/presentationml/2006/ole">
            <p:oleObj spid="_x0000_s51232" name="Формула" r:id="rId18" imgW="177480" imgH="457200" progId="Equation.3">
              <p:embed/>
            </p:oleObj>
          </a:graphicData>
        </a:graphic>
      </p:graphicFrame>
      <p:graphicFrame>
        <p:nvGraphicFramePr>
          <p:cNvPr id="26" name="Object 33"/>
          <p:cNvGraphicFramePr>
            <a:graphicFrameLocks noChangeAspect="1"/>
          </p:cNvGraphicFramePr>
          <p:nvPr/>
        </p:nvGraphicFramePr>
        <p:xfrm>
          <a:off x="500063" y="5000625"/>
          <a:ext cx="2054225" cy="403225"/>
        </p:xfrm>
        <a:graphic>
          <a:graphicData uri="http://schemas.openxmlformats.org/presentationml/2006/ole">
            <p:oleObj spid="_x0000_s51233" name="Формула" r:id="rId19" imgW="1168200" imgH="228600" progId="Equation.3">
              <p:embed/>
            </p:oleObj>
          </a:graphicData>
        </a:graphic>
      </p:graphicFrame>
      <p:cxnSp>
        <p:nvCxnSpPr>
          <p:cNvPr id="38" name="Прямая соединительная линия 37"/>
          <p:cNvCxnSpPr/>
          <p:nvPr/>
        </p:nvCxnSpPr>
        <p:spPr>
          <a:xfrm rot="5400000" flipH="1" flipV="1">
            <a:off x="2357437" y="5143501"/>
            <a:ext cx="428625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ct 34"/>
          <p:cNvGraphicFramePr>
            <a:graphicFrameLocks noChangeAspect="1"/>
          </p:cNvGraphicFramePr>
          <p:nvPr/>
        </p:nvGraphicFramePr>
        <p:xfrm>
          <a:off x="2643188" y="4986338"/>
          <a:ext cx="1630362" cy="403225"/>
        </p:xfrm>
        <a:graphic>
          <a:graphicData uri="http://schemas.openxmlformats.org/presentationml/2006/ole">
            <p:oleObj spid="_x0000_s51234" name="Формула" r:id="rId20" imgW="927000" imgH="228600" progId="Equation.3">
              <p:embed/>
            </p:oleObj>
          </a:graphicData>
        </a:graphic>
      </p:graphicFrame>
      <p:graphicFrame>
        <p:nvGraphicFramePr>
          <p:cNvPr id="41" name="Object 35"/>
          <p:cNvGraphicFramePr>
            <a:graphicFrameLocks noChangeAspect="1"/>
          </p:cNvGraphicFramePr>
          <p:nvPr/>
        </p:nvGraphicFramePr>
        <p:xfrm>
          <a:off x="500063" y="5572125"/>
          <a:ext cx="2098675" cy="358775"/>
        </p:xfrm>
        <a:graphic>
          <a:graphicData uri="http://schemas.openxmlformats.org/presentationml/2006/ole">
            <p:oleObj spid="_x0000_s51235" name="Формула" r:id="rId21" imgW="1193760" imgH="203040" progId="Equation.3">
              <p:embed/>
            </p:oleObj>
          </a:graphicData>
        </a:graphic>
      </p:graphicFrame>
      <p:graphicFrame>
        <p:nvGraphicFramePr>
          <p:cNvPr id="42" name="Object 36"/>
          <p:cNvGraphicFramePr>
            <a:graphicFrameLocks noChangeAspect="1"/>
          </p:cNvGraphicFramePr>
          <p:nvPr/>
        </p:nvGraphicFramePr>
        <p:xfrm>
          <a:off x="379413" y="5500688"/>
          <a:ext cx="312737" cy="804862"/>
        </p:xfrm>
        <a:graphic>
          <a:graphicData uri="http://schemas.openxmlformats.org/presentationml/2006/ole">
            <p:oleObj spid="_x0000_s51236" name="Формула" r:id="rId22" imgW="177480" imgH="457200" progId="Equation.3">
              <p:embed/>
            </p:oleObj>
          </a:graphicData>
        </a:graphic>
      </p:graphicFrame>
      <p:graphicFrame>
        <p:nvGraphicFramePr>
          <p:cNvPr id="43" name="Object 37"/>
          <p:cNvGraphicFramePr>
            <a:graphicFrameLocks noChangeAspect="1"/>
          </p:cNvGraphicFramePr>
          <p:nvPr/>
        </p:nvGraphicFramePr>
        <p:xfrm>
          <a:off x="571500" y="5929313"/>
          <a:ext cx="1116013" cy="358775"/>
        </p:xfrm>
        <a:graphic>
          <a:graphicData uri="http://schemas.openxmlformats.org/presentationml/2006/ole">
            <p:oleObj spid="_x0000_s51237" name="Формула" r:id="rId23" imgW="634680" imgH="203040" progId="Equation.3">
              <p:embed/>
            </p:oleObj>
          </a:graphicData>
        </a:graphic>
      </p:graphicFrame>
      <p:graphicFrame>
        <p:nvGraphicFramePr>
          <p:cNvPr id="14" name="Object 38"/>
          <p:cNvGraphicFramePr>
            <a:graphicFrameLocks noChangeAspect="1"/>
          </p:cNvGraphicFramePr>
          <p:nvPr/>
        </p:nvGraphicFramePr>
        <p:xfrm>
          <a:off x="7858125" y="4643438"/>
          <a:ext cx="280988" cy="153987"/>
        </p:xfrm>
        <a:graphic>
          <a:graphicData uri="http://schemas.openxmlformats.org/presentationml/2006/ole">
            <p:oleObj spid="_x0000_s51238" name="Формула" r:id="rId24" imgW="139680" imgH="75960" progId="Equation.3">
              <p:embed/>
            </p:oleObj>
          </a:graphicData>
        </a:graphic>
      </p:graphicFrame>
      <p:graphicFrame>
        <p:nvGraphicFramePr>
          <p:cNvPr id="3" name="Object 39"/>
          <p:cNvGraphicFramePr>
            <a:graphicFrameLocks noChangeAspect="1"/>
          </p:cNvGraphicFramePr>
          <p:nvPr/>
        </p:nvGraphicFramePr>
        <p:xfrm>
          <a:off x="5572125" y="4572000"/>
          <a:ext cx="280988" cy="282575"/>
        </p:xfrm>
        <a:graphic>
          <a:graphicData uri="http://schemas.openxmlformats.org/presentationml/2006/ole">
            <p:oleObj spid="_x0000_s51239" name="Формула" r:id="rId25" imgW="139680" imgH="139680" progId="Equation.3">
              <p:embed/>
            </p:oleObj>
          </a:graphicData>
        </a:graphic>
      </p:graphicFrame>
      <p:cxnSp>
        <p:nvCxnSpPr>
          <p:cNvPr id="50" name="Прямая соединительная линия 49"/>
          <p:cNvCxnSpPr/>
          <p:nvPr/>
        </p:nvCxnSpPr>
        <p:spPr>
          <a:xfrm rot="5400000" flipH="1" flipV="1">
            <a:off x="3071813" y="5000625"/>
            <a:ext cx="257175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Управляющая кнопка: настраиваемая 45">
            <a:hlinkClick r:id="rId26" action="ppaction://hlinksldjump" highlightClick="1"/>
          </p:cNvPr>
          <p:cNvSpPr/>
          <p:nvPr/>
        </p:nvSpPr>
        <p:spPr>
          <a:xfrm>
            <a:off x="7000892" y="2928934"/>
            <a:ext cx="1150640" cy="369564"/>
          </a:xfrm>
          <a:prstGeom prst="actionButtonBlank">
            <a:avLst/>
          </a:prstGeom>
          <a:solidFill>
            <a:srgbClr val="66FFFF"/>
          </a:solidFill>
          <a:ln>
            <a:solidFill>
              <a:schemeClr val="accent1">
                <a:shade val="50000"/>
                <a:alpha val="32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Схемы</a:t>
            </a:r>
            <a:endParaRPr lang="ru-RU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6" name="Группа 55"/>
          <p:cNvGrpSpPr>
            <a:grpSpLocks/>
          </p:cNvGrpSpPr>
          <p:nvPr/>
        </p:nvGrpSpPr>
        <p:grpSpPr bwMode="auto">
          <a:xfrm>
            <a:off x="4500563" y="3708400"/>
            <a:ext cx="4527550" cy="595313"/>
            <a:chOff x="4652962" y="3899772"/>
            <a:chExt cx="4527038" cy="596028"/>
          </a:xfrm>
        </p:grpSpPr>
        <p:sp>
          <p:nvSpPr>
            <p:cNvPr id="48" name="Полилиния 47"/>
            <p:cNvSpPr/>
            <p:nvPr/>
          </p:nvSpPr>
          <p:spPr>
            <a:xfrm flipH="1">
              <a:off x="7867285" y="3899772"/>
              <a:ext cx="1312715" cy="325829"/>
            </a:xfrm>
            <a:custGeom>
              <a:avLst/>
              <a:gdLst>
                <a:gd name="connsiteX0" fmla="*/ 0 w 762000"/>
                <a:gd name="connsiteY0" fmla="*/ 0 h 289560"/>
                <a:gd name="connsiteX1" fmla="*/ 762000 w 762000"/>
                <a:gd name="connsiteY1" fmla="*/ 0 h 289560"/>
                <a:gd name="connsiteX2" fmla="*/ 762000 w 762000"/>
                <a:gd name="connsiteY2" fmla="*/ 289560 h 289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0" h="289560">
                  <a:moveTo>
                    <a:pt x="0" y="0"/>
                  </a:moveTo>
                  <a:lnTo>
                    <a:pt x="762000" y="0"/>
                  </a:lnTo>
                  <a:lnTo>
                    <a:pt x="762000" y="289560"/>
                  </a:ln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1" name="Полилиния 50"/>
            <p:cNvSpPr/>
            <p:nvPr/>
          </p:nvSpPr>
          <p:spPr>
            <a:xfrm>
              <a:off x="4652962" y="3936329"/>
              <a:ext cx="1392080" cy="325828"/>
            </a:xfrm>
            <a:custGeom>
              <a:avLst/>
              <a:gdLst>
                <a:gd name="connsiteX0" fmla="*/ 0 w 762000"/>
                <a:gd name="connsiteY0" fmla="*/ 0 h 289560"/>
                <a:gd name="connsiteX1" fmla="*/ 762000 w 762000"/>
                <a:gd name="connsiteY1" fmla="*/ 0 h 289560"/>
                <a:gd name="connsiteX2" fmla="*/ 762000 w 762000"/>
                <a:gd name="connsiteY2" fmla="*/ 289560 h 289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0" h="289560">
                  <a:moveTo>
                    <a:pt x="0" y="0"/>
                  </a:moveTo>
                  <a:lnTo>
                    <a:pt x="762000" y="0"/>
                  </a:lnTo>
                  <a:lnTo>
                    <a:pt x="762000" y="289560"/>
                  </a:ln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aphicFrame>
          <p:nvGraphicFramePr>
            <p:cNvPr id="4" name="Object 40"/>
            <p:cNvGraphicFramePr>
              <a:graphicFrameLocks noChangeAspect="1"/>
            </p:cNvGraphicFramePr>
            <p:nvPr/>
          </p:nvGraphicFramePr>
          <p:xfrm>
            <a:off x="7791450" y="4232275"/>
            <a:ext cx="133350" cy="227013"/>
          </p:xfrm>
          <a:graphic>
            <a:graphicData uri="http://schemas.openxmlformats.org/presentationml/2006/ole">
              <p:oleObj spid="_x0000_s51240" name="Формула" r:id="rId27" imgW="114120" imgH="164880" progId="Equation.3">
                <p:embed/>
              </p:oleObj>
            </a:graphicData>
          </a:graphic>
        </p:graphicFrame>
        <p:graphicFrame>
          <p:nvGraphicFramePr>
            <p:cNvPr id="6" name="Object 41"/>
            <p:cNvGraphicFramePr>
              <a:graphicFrameLocks noChangeAspect="1"/>
            </p:cNvGraphicFramePr>
            <p:nvPr/>
          </p:nvGraphicFramePr>
          <p:xfrm>
            <a:off x="5808663" y="4251325"/>
            <a:ext cx="284162" cy="244475"/>
          </p:xfrm>
          <a:graphic>
            <a:graphicData uri="http://schemas.openxmlformats.org/presentationml/2006/ole">
              <p:oleObj spid="_x0000_s51241" name="Формула" r:id="rId28" imgW="241200" imgH="177480" progId="Equation.3">
                <p:embed/>
              </p:oleObj>
            </a:graphicData>
          </a:graphic>
        </p:graphicFrame>
        <p:sp>
          <p:nvSpPr>
            <p:cNvPr id="54" name="Овал 53"/>
            <p:cNvSpPr>
              <a:spLocks noChangeAspect="1"/>
            </p:cNvSpPr>
            <p:nvPr/>
          </p:nvSpPr>
          <p:spPr>
            <a:xfrm>
              <a:off x="7795857" y="4152488"/>
              <a:ext cx="106350" cy="10808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" name="Овал 54"/>
            <p:cNvSpPr>
              <a:spLocks noChangeAspect="1"/>
            </p:cNvSpPr>
            <p:nvPr/>
          </p:nvSpPr>
          <p:spPr>
            <a:xfrm>
              <a:off x="5987898" y="4165203"/>
              <a:ext cx="106351" cy="10808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60" name="Группа 59"/>
          <p:cNvGrpSpPr>
            <a:grpSpLocks/>
          </p:cNvGrpSpPr>
          <p:nvPr/>
        </p:nvGrpSpPr>
        <p:grpSpPr bwMode="auto">
          <a:xfrm>
            <a:off x="4535488" y="4464050"/>
            <a:ext cx="2473325" cy="638175"/>
            <a:chOff x="4688400" y="4616400"/>
            <a:chExt cx="2472829" cy="638235"/>
          </a:xfrm>
        </p:grpSpPr>
        <p:sp>
          <p:nvSpPr>
            <p:cNvPr id="57" name="Полилиния 56"/>
            <p:cNvSpPr/>
            <p:nvPr/>
          </p:nvSpPr>
          <p:spPr>
            <a:xfrm>
              <a:off x="4688400" y="4616400"/>
              <a:ext cx="2393470" cy="325469"/>
            </a:xfrm>
            <a:custGeom>
              <a:avLst/>
              <a:gdLst>
                <a:gd name="connsiteX0" fmla="*/ 0 w 762000"/>
                <a:gd name="connsiteY0" fmla="*/ 0 h 289560"/>
                <a:gd name="connsiteX1" fmla="*/ 762000 w 762000"/>
                <a:gd name="connsiteY1" fmla="*/ 0 h 289560"/>
                <a:gd name="connsiteX2" fmla="*/ 762000 w 762000"/>
                <a:gd name="connsiteY2" fmla="*/ 289560 h 289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0" h="289560">
                  <a:moveTo>
                    <a:pt x="0" y="0"/>
                  </a:moveTo>
                  <a:lnTo>
                    <a:pt x="762000" y="0"/>
                  </a:lnTo>
                  <a:lnTo>
                    <a:pt x="762000" y="289560"/>
                  </a:ln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aphicFrame>
          <p:nvGraphicFramePr>
            <p:cNvPr id="5" name="Object 42"/>
            <p:cNvGraphicFramePr>
              <a:graphicFrameLocks noChangeAspect="1"/>
            </p:cNvGraphicFramePr>
            <p:nvPr/>
          </p:nvGraphicFramePr>
          <p:xfrm>
            <a:off x="7010416" y="5010160"/>
            <a:ext cx="150813" cy="244475"/>
          </p:xfrm>
          <a:graphic>
            <a:graphicData uri="http://schemas.openxmlformats.org/presentationml/2006/ole">
              <p:oleObj spid="_x0000_s51242" name="Формула" r:id="rId29" imgW="126720" imgH="177480" progId="Equation.3">
                <p:embed/>
              </p:oleObj>
            </a:graphicData>
          </a:graphic>
        </p:graphicFrame>
        <p:sp>
          <p:nvSpPr>
            <p:cNvPr id="59" name="Овал 58"/>
            <p:cNvSpPr>
              <a:spLocks noChangeAspect="1"/>
            </p:cNvSpPr>
            <p:nvPr/>
          </p:nvSpPr>
          <p:spPr>
            <a:xfrm>
              <a:off x="7027906" y="4938693"/>
              <a:ext cx="106341" cy="10796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L -0.00348 0.21505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1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7037E-6 L 0.0026 0.09653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69" grpId="0" animBg="1"/>
      <p:bldP spid="70" grpId="0" animBg="1"/>
      <p:bldP spid="7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77" name="Прямоугольник 35"/>
          <p:cNvSpPr>
            <a:spLocks noChangeArrowheads="1"/>
          </p:cNvSpPr>
          <p:nvPr/>
        </p:nvSpPr>
        <p:spPr bwMode="auto">
          <a:xfrm>
            <a:off x="785813" y="428625"/>
            <a:ext cx="57864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Использование свойств модулей.</a:t>
            </a:r>
            <a:endParaRPr lang="ru-RU" sz="26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2278" name="Прямоугольник 46"/>
          <p:cNvSpPr>
            <a:spLocks noChangeArrowheads="1"/>
          </p:cNvSpPr>
          <p:nvPr/>
        </p:nvSpPr>
        <p:spPr bwMode="auto">
          <a:xfrm>
            <a:off x="-142875" y="1071563"/>
            <a:ext cx="9358313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Свойства модулей, которые могут значительно упрощать решение некоторых задач.</a:t>
            </a:r>
            <a:endParaRPr lang="ru-RU" sz="2100">
              <a:solidFill>
                <a:srgbClr val="C00000"/>
              </a:solidFill>
              <a:latin typeface="Calibri" pitchFamily="34" charset="0"/>
            </a:endParaRPr>
          </a:p>
        </p:txBody>
      </p:sp>
      <p:graphicFrame>
        <p:nvGraphicFramePr>
          <p:cNvPr id="2050" name="Object 26"/>
          <p:cNvGraphicFramePr>
            <a:graphicFrameLocks noChangeAspect="1"/>
          </p:cNvGraphicFramePr>
          <p:nvPr/>
        </p:nvGraphicFramePr>
        <p:xfrm>
          <a:off x="185738" y="1857375"/>
          <a:ext cx="1252537" cy="460375"/>
        </p:xfrm>
        <a:graphic>
          <a:graphicData uri="http://schemas.openxmlformats.org/presentationml/2006/ole">
            <p:oleObj spid="_x0000_s52250" name="Формула" r:id="rId3" imgW="711000" imgH="253800" progId="Equation.3">
              <p:embed/>
            </p:oleObj>
          </a:graphicData>
        </a:graphic>
      </p:graphicFrame>
      <p:graphicFrame>
        <p:nvGraphicFramePr>
          <p:cNvPr id="2" name="Object 27"/>
          <p:cNvGraphicFramePr>
            <a:graphicFrameLocks noChangeAspect="1"/>
          </p:cNvGraphicFramePr>
          <p:nvPr/>
        </p:nvGraphicFramePr>
        <p:xfrm>
          <a:off x="1482725" y="1857375"/>
          <a:ext cx="1273175" cy="460375"/>
        </p:xfrm>
        <a:graphic>
          <a:graphicData uri="http://schemas.openxmlformats.org/presentationml/2006/ole">
            <p:oleObj spid="_x0000_s52251" name="Формула" r:id="rId4" imgW="723600" imgH="253800" progId="Equation.3">
              <p:embed/>
            </p:oleObj>
          </a:graphicData>
        </a:graphic>
      </p:graphicFrame>
      <p:graphicFrame>
        <p:nvGraphicFramePr>
          <p:cNvPr id="3" name="Object 28"/>
          <p:cNvGraphicFramePr>
            <a:graphicFrameLocks noChangeAspect="1"/>
          </p:cNvGraphicFramePr>
          <p:nvPr/>
        </p:nvGraphicFramePr>
        <p:xfrm>
          <a:off x="2382838" y="1857375"/>
          <a:ext cx="1362075" cy="460375"/>
        </p:xfrm>
        <a:graphic>
          <a:graphicData uri="http://schemas.openxmlformats.org/presentationml/2006/ole">
            <p:oleObj spid="_x0000_s52252" name="Формула" r:id="rId5" imgW="774360" imgH="253800" progId="Equation.3">
              <p:embed/>
            </p:oleObj>
          </a:graphicData>
        </a:graphic>
      </p:graphicFrame>
      <p:graphicFrame>
        <p:nvGraphicFramePr>
          <p:cNvPr id="4" name="Object 29"/>
          <p:cNvGraphicFramePr>
            <a:graphicFrameLocks noChangeAspect="1"/>
          </p:cNvGraphicFramePr>
          <p:nvPr/>
        </p:nvGraphicFramePr>
        <p:xfrm>
          <a:off x="3786188" y="1857375"/>
          <a:ext cx="1544637" cy="460375"/>
        </p:xfrm>
        <a:graphic>
          <a:graphicData uri="http://schemas.openxmlformats.org/presentationml/2006/ole">
            <p:oleObj spid="_x0000_s52253" name="Формула" r:id="rId6" imgW="876240" imgH="253800" progId="Equation.3">
              <p:embed/>
            </p:oleObj>
          </a:graphicData>
        </a:graphic>
      </p:graphicFrame>
      <p:graphicFrame>
        <p:nvGraphicFramePr>
          <p:cNvPr id="5" name="Object 30"/>
          <p:cNvGraphicFramePr>
            <a:graphicFrameLocks noChangeAspect="1"/>
          </p:cNvGraphicFramePr>
          <p:nvPr/>
        </p:nvGraphicFramePr>
        <p:xfrm>
          <a:off x="5405438" y="1795463"/>
          <a:ext cx="1500187" cy="506412"/>
        </p:xfrm>
        <a:graphic>
          <a:graphicData uri="http://schemas.openxmlformats.org/presentationml/2006/ole">
            <p:oleObj spid="_x0000_s52254" name="Формула" r:id="rId7" imgW="850680" imgH="279360" progId="Equation.3">
              <p:embed/>
            </p:oleObj>
          </a:graphicData>
        </a:graphic>
      </p:graphicFrame>
      <p:graphicFrame>
        <p:nvGraphicFramePr>
          <p:cNvPr id="6" name="Object 31"/>
          <p:cNvGraphicFramePr>
            <a:graphicFrameLocks noChangeAspect="1"/>
          </p:cNvGraphicFramePr>
          <p:nvPr/>
        </p:nvGraphicFramePr>
        <p:xfrm>
          <a:off x="7029450" y="1836738"/>
          <a:ext cx="1925638" cy="461962"/>
        </p:xfrm>
        <a:graphic>
          <a:graphicData uri="http://schemas.openxmlformats.org/presentationml/2006/ole">
            <p:oleObj spid="_x0000_s52255" name="Формула" r:id="rId8" imgW="1091880" imgH="253800" progId="Equation.3">
              <p:embed/>
            </p:oleObj>
          </a:graphicData>
        </a:graphic>
      </p:graphicFrame>
      <p:sp>
        <p:nvSpPr>
          <p:cNvPr id="50" name="Скругленный прямоугольник 49"/>
          <p:cNvSpPr/>
          <p:nvPr/>
        </p:nvSpPr>
        <p:spPr>
          <a:xfrm>
            <a:off x="185738" y="1812925"/>
            <a:ext cx="8858250" cy="5000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Прямоугольник 50"/>
          <p:cNvSpPr>
            <a:spLocks noChangeArrowheads="1"/>
          </p:cNvSpPr>
          <p:nvPr/>
        </p:nvSpPr>
        <p:spPr bwMode="auto">
          <a:xfrm>
            <a:off x="214313" y="2571750"/>
            <a:ext cx="15208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Пример 10.</a:t>
            </a:r>
            <a:endParaRPr lang="ru-RU" sz="2100">
              <a:latin typeface="Calibri" pitchFamily="34" charset="0"/>
            </a:endParaRPr>
          </a:p>
        </p:txBody>
      </p:sp>
      <p:graphicFrame>
        <p:nvGraphicFramePr>
          <p:cNvPr id="17" name="Object 33"/>
          <p:cNvGraphicFramePr>
            <a:graphicFrameLocks noChangeAspect="1"/>
          </p:cNvGraphicFramePr>
          <p:nvPr/>
        </p:nvGraphicFramePr>
        <p:xfrm>
          <a:off x="1857375" y="2571750"/>
          <a:ext cx="2365375" cy="449263"/>
        </p:xfrm>
        <a:graphic>
          <a:graphicData uri="http://schemas.openxmlformats.org/presentationml/2006/ole">
            <p:oleObj spid="_x0000_s52257" name="Формула" r:id="rId9" imgW="1346040" imgH="253800" progId="Equation.3">
              <p:embed/>
            </p:oleObj>
          </a:graphicData>
        </a:graphic>
      </p:graphicFrame>
      <p:graphicFrame>
        <p:nvGraphicFramePr>
          <p:cNvPr id="22" name="Object 34"/>
          <p:cNvGraphicFramePr>
            <a:graphicFrameLocks noChangeAspect="1"/>
          </p:cNvGraphicFramePr>
          <p:nvPr/>
        </p:nvGraphicFramePr>
        <p:xfrm>
          <a:off x="4286250" y="2571750"/>
          <a:ext cx="3078163" cy="449263"/>
        </p:xfrm>
        <a:graphic>
          <a:graphicData uri="http://schemas.openxmlformats.org/presentationml/2006/ole">
            <p:oleObj spid="_x0000_s52258" name="Формула" r:id="rId10" imgW="1752480" imgH="253800" progId="Equation.3">
              <p:embed/>
            </p:oleObj>
          </a:graphicData>
        </a:graphic>
      </p:graphicFrame>
      <p:graphicFrame>
        <p:nvGraphicFramePr>
          <p:cNvPr id="23" name="Object 35"/>
          <p:cNvGraphicFramePr>
            <a:graphicFrameLocks noChangeAspect="1"/>
          </p:cNvGraphicFramePr>
          <p:nvPr/>
        </p:nvGraphicFramePr>
        <p:xfrm>
          <a:off x="1871663" y="3071813"/>
          <a:ext cx="1739900" cy="493712"/>
        </p:xfrm>
        <a:graphic>
          <a:graphicData uri="http://schemas.openxmlformats.org/presentationml/2006/ole">
            <p:oleObj spid="_x0000_s52259" name="Формула" r:id="rId11" imgW="990360" imgH="279360" progId="Equation.3">
              <p:embed/>
            </p:oleObj>
          </a:graphicData>
        </a:graphic>
      </p:graphicFrame>
      <p:sp>
        <p:nvSpPr>
          <p:cNvPr id="54" name="Прямоугольник 53"/>
          <p:cNvSpPr>
            <a:spLocks noChangeArrowheads="1"/>
          </p:cNvSpPr>
          <p:nvPr/>
        </p:nvSpPr>
        <p:spPr bwMode="auto">
          <a:xfrm>
            <a:off x="7500938" y="2555875"/>
            <a:ext cx="16684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(5 свойство)</a:t>
            </a:r>
            <a:endParaRPr lang="ru-RU">
              <a:latin typeface="Calibri" pitchFamily="34" charset="0"/>
            </a:endParaRPr>
          </a:p>
        </p:txBody>
      </p:sp>
      <p:graphicFrame>
        <p:nvGraphicFramePr>
          <p:cNvPr id="28" name="Object 37"/>
          <p:cNvGraphicFramePr>
            <a:graphicFrameLocks noChangeAspect="1"/>
          </p:cNvGraphicFramePr>
          <p:nvPr/>
        </p:nvGraphicFramePr>
        <p:xfrm>
          <a:off x="3857625" y="3143250"/>
          <a:ext cx="1762125" cy="314325"/>
        </p:xfrm>
        <a:graphic>
          <a:graphicData uri="http://schemas.openxmlformats.org/presentationml/2006/ole">
            <p:oleObj spid="_x0000_s52261" name="Формула" r:id="rId12" imgW="1002960" imgH="177480" progId="Equation.3">
              <p:embed/>
            </p:oleObj>
          </a:graphicData>
        </a:graphic>
      </p:graphicFrame>
      <p:sp>
        <p:nvSpPr>
          <p:cNvPr id="58" name="Прямоугольник 57"/>
          <p:cNvSpPr>
            <a:spLocks noChangeArrowheads="1"/>
          </p:cNvSpPr>
          <p:nvPr/>
        </p:nvSpPr>
        <p:spPr bwMode="auto">
          <a:xfrm>
            <a:off x="5715000" y="3071813"/>
            <a:ext cx="16684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(2 свойство)</a:t>
            </a:r>
            <a:endParaRPr lang="ru-RU">
              <a:latin typeface="Calibri" pitchFamily="34" charset="0"/>
            </a:endParaRPr>
          </a:p>
        </p:txBody>
      </p:sp>
      <p:sp>
        <p:nvSpPr>
          <p:cNvPr id="59" name="Прямоугольник 58"/>
          <p:cNvSpPr>
            <a:spLocks noChangeArrowheads="1"/>
          </p:cNvSpPr>
          <p:nvPr/>
        </p:nvSpPr>
        <p:spPr bwMode="auto">
          <a:xfrm>
            <a:off x="285750" y="3643313"/>
            <a:ext cx="1506538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Пример 11.</a:t>
            </a:r>
            <a:endParaRPr lang="ru-RU" sz="2100">
              <a:latin typeface="Calibri" pitchFamily="34" charset="0"/>
            </a:endParaRPr>
          </a:p>
        </p:txBody>
      </p:sp>
      <p:graphicFrame>
        <p:nvGraphicFramePr>
          <p:cNvPr id="29" name="Object 38"/>
          <p:cNvGraphicFramePr>
            <a:graphicFrameLocks noChangeAspect="1"/>
          </p:cNvGraphicFramePr>
          <p:nvPr/>
        </p:nvGraphicFramePr>
        <p:xfrm>
          <a:off x="1714500" y="3633788"/>
          <a:ext cx="3570288" cy="493712"/>
        </p:xfrm>
        <a:graphic>
          <a:graphicData uri="http://schemas.openxmlformats.org/presentationml/2006/ole">
            <p:oleObj spid="_x0000_s52262" name="Формула" r:id="rId13" imgW="2031840" imgH="279360" progId="Equation.3">
              <p:embed/>
            </p:oleObj>
          </a:graphicData>
        </a:graphic>
      </p:graphicFrame>
      <p:sp>
        <p:nvSpPr>
          <p:cNvPr id="64" name="Прямоугольник 63"/>
          <p:cNvSpPr>
            <a:spLocks noChangeArrowheads="1"/>
          </p:cNvSpPr>
          <p:nvPr/>
        </p:nvSpPr>
        <p:spPr bwMode="auto">
          <a:xfrm>
            <a:off x="2714625" y="4143375"/>
            <a:ext cx="16684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(1 свойство)</a:t>
            </a:r>
            <a:endParaRPr lang="ru-RU">
              <a:latin typeface="Calibri" pitchFamily="34" charset="0"/>
            </a:endParaRPr>
          </a:p>
        </p:txBody>
      </p:sp>
      <p:graphicFrame>
        <p:nvGraphicFramePr>
          <p:cNvPr id="30" name="Object 39"/>
          <p:cNvGraphicFramePr>
            <a:graphicFrameLocks noChangeAspect="1"/>
          </p:cNvGraphicFramePr>
          <p:nvPr/>
        </p:nvGraphicFramePr>
        <p:xfrm>
          <a:off x="857250" y="4143375"/>
          <a:ext cx="1785938" cy="493713"/>
        </p:xfrm>
        <a:graphic>
          <a:graphicData uri="http://schemas.openxmlformats.org/presentationml/2006/ole">
            <p:oleObj spid="_x0000_s52263" name="Формула" r:id="rId14" imgW="1015920" imgH="279360" progId="Equation.3">
              <p:embed/>
            </p:oleObj>
          </a:graphicData>
        </a:graphic>
      </p:graphicFrame>
      <p:sp>
        <p:nvSpPr>
          <p:cNvPr id="65" name="Прямоугольник 64"/>
          <p:cNvSpPr>
            <a:spLocks noChangeArrowheads="1"/>
          </p:cNvSpPr>
          <p:nvPr/>
        </p:nvSpPr>
        <p:spPr bwMode="auto">
          <a:xfrm>
            <a:off x="144463" y="4643438"/>
            <a:ext cx="90598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Если                           , то неравенство выполнено</a:t>
            </a:r>
            <a:r>
              <a:rPr lang="en-US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- </a:t>
            </a:r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решения</a:t>
            </a:r>
            <a:endParaRPr lang="ru-RU">
              <a:latin typeface="Calibri" pitchFamily="34" charset="0"/>
            </a:endParaRPr>
          </a:p>
        </p:txBody>
      </p:sp>
      <p:graphicFrame>
        <p:nvGraphicFramePr>
          <p:cNvPr id="31" name="Object 40"/>
          <p:cNvGraphicFramePr>
            <a:graphicFrameLocks noChangeAspect="1"/>
          </p:cNvGraphicFramePr>
          <p:nvPr/>
        </p:nvGraphicFramePr>
        <p:xfrm>
          <a:off x="857250" y="4629150"/>
          <a:ext cx="1785938" cy="493713"/>
        </p:xfrm>
        <a:graphic>
          <a:graphicData uri="http://schemas.openxmlformats.org/presentationml/2006/ole">
            <p:oleObj spid="_x0000_s52264" name="Формула" r:id="rId15" imgW="1015920" imgH="279360" progId="Equation.3">
              <p:embed/>
            </p:oleObj>
          </a:graphicData>
        </a:graphic>
      </p:graphicFrame>
      <p:graphicFrame>
        <p:nvGraphicFramePr>
          <p:cNvPr id="32" name="Object 41"/>
          <p:cNvGraphicFramePr>
            <a:graphicFrameLocks noChangeAspect="1"/>
          </p:cNvGraphicFramePr>
          <p:nvPr/>
        </p:nvGraphicFramePr>
        <p:xfrm>
          <a:off x="6000750" y="4699000"/>
          <a:ext cx="1651000" cy="336550"/>
        </p:xfrm>
        <a:graphic>
          <a:graphicData uri="http://schemas.openxmlformats.org/presentationml/2006/ole">
            <p:oleObj spid="_x0000_s52265" name="Формула" r:id="rId16" imgW="939600" imgH="190440" progId="Equation.3">
              <p:embed/>
            </p:oleObj>
          </a:graphicData>
        </a:graphic>
      </p:graphicFrame>
      <p:sp>
        <p:nvSpPr>
          <p:cNvPr id="71" name="Прямоугольник 70"/>
          <p:cNvSpPr>
            <a:spLocks noChangeArrowheads="1"/>
          </p:cNvSpPr>
          <p:nvPr/>
        </p:nvSpPr>
        <p:spPr bwMode="auto">
          <a:xfrm>
            <a:off x="142875" y="5072063"/>
            <a:ext cx="84963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Если                           , то можно обе части неравенства разделить на</a:t>
            </a:r>
          </a:p>
          <a:p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положительный множитель сохранив знак неравенства.</a:t>
            </a:r>
            <a:endParaRPr lang="ru-RU">
              <a:latin typeface="Calibri" pitchFamily="34" charset="0"/>
            </a:endParaRPr>
          </a:p>
        </p:txBody>
      </p:sp>
      <p:graphicFrame>
        <p:nvGraphicFramePr>
          <p:cNvPr id="33" name="Object 42"/>
          <p:cNvGraphicFramePr>
            <a:graphicFrameLocks noChangeAspect="1"/>
          </p:cNvGraphicFramePr>
          <p:nvPr/>
        </p:nvGraphicFramePr>
        <p:xfrm>
          <a:off x="857250" y="5072063"/>
          <a:ext cx="1785938" cy="493712"/>
        </p:xfrm>
        <a:graphic>
          <a:graphicData uri="http://schemas.openxmlformats.org/presentationml/2006/ole">
            <p:oleObj spid="_x0000_s52266" name="Формула" r:id="rId17" imgW="1015920" imgH="279360" progId="Equation.3">
              <p:embed/>
            </p:oleObj>
          </a:graphicData>
        </a:graphic>
      </p:graphicFrame>
      <p:graphicFrame>
        <p:nvGraphicFramePr>
          <p:cNvPr id="34" name="Object 43"/>
          <p:cNvGraphicFramePr>
            <a:graphicFrameLocks noChangeAspect="1"/>
          </p:cNvGraphicFramePr>
          <p:nvPr/>
        </p:nvGraphicFramePr>
        <p:xfrm>
          <a:off x="285750" y="5857875"/>
          <a:ext cx="1874838" cy="358775"/>
        </p:xfrm>
        <a:graphic>
          <a:graphicData uri="http://schemas.openxmlformats.org/presentationml/2006/ole">
            <p:oleObj spid="_x0000_s52267" name="Формула" r:id="rId18" imgW="1066680" imgH="203040" progId="Equation.3">
              <p:embed/>
            </p:oleObj>
          </a:graphicData>
        </a:graphic>
      </p:graphicFrame>
      <p:graphicFrame>
        <p:nvGraphicFramePr>
          <p:cNvPr id="35" name="Object 44"/>
          <p:cNvGraphicFramePr>
            <a:graphicFrameLocks noChangeAspect="1"/>
          </p:cNvGraphicFramePr>
          <p:nvPr/>
        </p:nvGraphicFramePr>
        <p:xfrm>
          <a:off x="285750" y="6286500"/>
          <a:ext cx="2476500" cy="358775"/>
        </p:xfrm>
        <a:graphic>
          <a:graphicData uri="http://schemas.openxmlformats.org/presentationml/2006/ole">
            <p:oleObj spid="_x0000_s52268" name="Формула" r:id="rId19" imgW="1409400" imgH="203040" progId="Equation.3">
              <p:embed/>
            </p:oleObj>
          </a:graphicData>
        </a:graphic>
      </p:graphicFrame>
      <p:graphicFrame>
        <p:nvGraphicFramePr>
          <p:cNvPr id="72" name="Object 45"/>
          <p:cNvGraphicFramePr>
            <a:graphicFrameLocks noChangeAspect="1"/>
          </p:cNvGraphicFramePr>
          <p:nvPr/>
        </p:nvGraphicFramePr>
        <p:xfrm>
          <a:off x="4643438" y="6354763"/>
          <a:ext cx="307975" cy="269875"/>
        </p:xfrm>
        <a:graphic>
          <a:graphicData uri="http://schemas.openxmlformats.org/presentationml/2006/ole">
            <p:oleObj spid="_x0000_s52269" name="Формула" r:id="rId20" imgW="253800" imgH="190440" progId="Equation.3">
              <p:embed/>
            </p:oleObj>
          </a:graphicData>
        </a:graphic>
      </p:graphicFrame>
      <p:graphicFrame>
        <p:nvGraphicFramePr>
          <p:cNvPr id="74" name="Object 46"/>
          <p:cNvGraphicFramePr>
            <a:graphicFrameLocks noChangeAspect="1"/>
          </p:cNvGraphicFramePr>
          <p:nvPr/>
        </p:nvGraphicFramePr>
        <p:xfrm>
          <a:off x="3316288" y="6372225"/>
          <a:ext cx="268287" cy="227013"/>
        </p:xfrm>
        <a:graphic>
          <a:graphicData uri="http://schemas.openxmlformats.org/presentationml/2006/ole">
            <p:oleObj spid="_x0000_s52270" name="Формула" r:id="rId21" imgW="228600" imgH="164880" progId="Equation.3">
              <p:embed/>
            </p:oleObj>
          </a:graphicData>
        </a:graphic>
      </p:graphicFrame>
      <p:sp>
        <p:nvSpPr>
          <p:cNvPr id="75" name="Полилиния 74"/>
          <p:cNvSpPr/>
          <p:nvPr/>
        </p:nvSpPr>
        <p:spPr>
          <a:xfrm>
            <a:off x="3500438" y="5929313"/>
            <a:ext cx="1314450" cy="323850"/>
          </a:xfrm>
          <a:custGeom>
            <a:avLst/>
            <a:gdLst>
              <a:gd name="connsiteX0" fmla="*/ 0 w 1638300"/>
              <a:gd name="connsiteY0" fmla="*/ 373380 h 396240"/>
              <a:gd name="connsiteX1" fmla="*/ 0 w 1638300"/>
              <a:gd name="connsiteY1" fmla="*/ 0 h 396240"/>
              <a:gd name="connsiteX2" fmla="*/ 1638300 w 1638300"/>
              <a:gd name="connsiteY2" fmla="*/ 0 h 396240"/>
              <a:gd name="connsiteX3" fmla="*/ 1638300 w 1638300"/>
              <a:gd name="connsiteY3" fmla="*/ 396240 h 39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8300" h="396240">
                <a:moveTo>
                  <a:pt x="0" y="373380"/>
                </a:moveTo>
                <a:lnTo>
                  <a:pt x="0" y="0"/>
                </a:lnTo>
                <a:lnTo>
                  <a:pt x="1638300" y="0"/>
                </a:lnTo>
                <a:lnTo>
                  <a:pt x="1638300" y="39624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76" name="Прямая со стрелкой 75"/>
          <p:cNvCxnSpPr/>
          <p:nvPr/>
        </p:nvCxnSpPr>
        <p:spPr>
          <a:xfrm>
            <a:off x="2884488" y="6286500"/>
            <a:ext cx="3330575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Овал 76"/>
          <p:cNvSpPr>
            <a:spLocks noChangeAspect="1"/>
          </p:cNvSpPr>
          <p:nvPr/>
        </p:nvSpPr>
        <p:spPr>
          <a:xfrm>
            <a:off x="4751388" y="6215063"/>
            <a:ext cx="106362" cy="107950"/>
          </a:xfrm>
          <a:prstGeom prst="ellipse">
            <a:avLst/>
          </a:prstGeom>
          <a:solidFill>
            <a:srgbClr val="7030A0"/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8" name="Овал 77"/>
          <p:cNvSpPr>
            <a:spLocks noChangeAspect="1"/>
          </p:cNvSpPr>
          <p:nvPr/>
        </p:nvSpPr>
        <p:spPr>
          <a:xfrm>
            <a:off x="3455988" y="6215063"/>
            <a:ext cx="106362" cy="107950"/>
          </a:xfrm>
          <a:prstGeom prst="ellipse">
            <a:avLst/>
          </a:prstGeom>
          <a:solidFill>
            <a:srgbClr val="7030A0"/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39" name="Object 47"/>
          <p:cNvGraphicFramePr>
            <a:graphicFrameLocks noChangeAspect="1"/>
          </p:cNvGraphicFramePr>
          <p:nvPr/>
        </p:nvGraphicFramePr>
        <p:xfrm>
          <a:off x="5286375" y="6000750"/>
          <a:ext cx="280988" cy="282575"/>
        </p:xfrm>
        <a:graphic>
          <a:graphicData uri="http://schemas.openxmlformats.org/presentationml/2006/ole">
            <p:oleObj spid="_x0000_s52271" name="Формула" r:id="rId22" imgW="139680" imgH="139680" progId="Equation.3">
              <p:embed/>
            </p:oleObj>
          </a:graphicData>
        </a:graphic>
      </p:graphicFrame>
      <p:graphicFrame>
        <p:nvGraphicFramePr>
          <p:cNvPr id="40" name="Object 48"/>
          <p:cNvGraphicFramePr>
            <a:graphicFrameLocks noChangeAspect="1"/>
          </p:cNvGraphicFramePr>
          <p:nvPr/>
        </p:nvGraphicFramePr>
        <p:xfrm>
          <a:off x="3000375" y="6000750"/>
          <a:ext cx="280988" cy="282575"/>
        </p:xfrm>
        <a:graphic>
          <a:graphicData uri="http://schemas.openxmlformats.org/presentationml/2006/ole">
            <p:oleObj spid="_x0000_s52272" name="Формула" r:id="rId23" imgW="139680" imgH="139680" progId="Equation.3">
              <p:embed/>
            </p:oleObj>
          </a:graphicData>
        </a:graphic>
      </p:graphicFrame>
      <p:graphicFrame>
        <p:nvGraphicFramePr>
          <p:cNvPr id="46" name="Object 49"/>
          <p:cNvGraphicFramePr>
            <a:graphicFrameLocks noChangeAspect="1"/>
          </p:cNvGraphicFramePr>
          <p:nvPr/>
        </p:nvGraphicFramePr>
        <p:xfrm>
          <a:off x="4000500" y="6072188"/>
          <a:ext cx="280988" cy="153987"/>
        </p:xfrm>
        <a:graphic>
          <a:graphicData uri="http://schemas.openxmlformats.org/presentationml/2006/ole">
            <p:oleObj spid="_x0000_s52273" name="Формула" r:id="rId24" imgW="139680" imgH="75960" progId="Equation.3">
              <p:embed/>
            </p:oleObj>
          </a:graphicData>
        </a:graphic>
      </p:graphicFrame>
      <p:sp>
        <p:nvSpPr>
          <p:cNvPr id="81" name="Овал 80"/>
          <p:cNvSpPr>
            <a:spLocks noChangeAspect="1"/>
          </p:cNvSpPr>
          <p:nvPr/>
        </p:nvSpPr>
        <p:spPr>
          <a:xfrm>
            <a:off x="4214813" y="6227763"/>
            <a:ext cx="106362" cy="107950"/>
          </a:xfrm>
          <a:prstGeom prst="ellipse">
            <a:avLst/>
          </a:prstGeom>
          <a:solidFill>
            <a:srgbClr val="7030A0"/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82" name="Object 46"/>
          <p:cNvGraphicFramePr>
            <a:graphicFrameLocks noChangeAspect="1"/>
          </p:cNvGraphicFramePr>
          <p:nvPr/>
        </p:nvGraphicFramePr>
        <p:xfrm>
          <a:off x="4176713" y="6372225"/>
          <a:ext cx="134937" cy="227013"/>
        </p:xfrm>
        <a:graphic>
          <a:graphicData uri="http://schemas.openxmlformats.org/presentationml/2006/ole">
            <p:oleObj spid="_x0000_s52274" name="Формула" r:id="rId25" imgW="114120" imgH="164880" progId="Equation.3">
              <p:embed/>
            </p:oleObj>
          </a:graphicData>
        </a:graphic>
      </p:graphicFrame>
      <p:sp>
        <p:nvSpPr>
          <p:cNvPr id="83" name="Овал 82"/>
          <p:cNvSpPr>
            <a:spLocks noChangeAspect="1"/>
          </p:cNvSpPr>
          <p:nvPr/>
        </p:nvSpPr>
        <p:spPr>
          <a:xfrm>
            <a:off x="5572125" y="6215063"/>
            <a:ext cx="106363" cy="107950"/>
          </a:xfrm>
          <a:prstGeom prst="ellipse">
            <a:avLst/>
          </a:prstGeom>
          <a:solidFill>
            <a:srgbClr val="7030A0"/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52" name="Object 51"/>
          <p:cNvGraphicFramePr>
            <a:graphicFrameLocks noChangeAspect="1"/>
          </p:cNvGraphicFramePr>
          <p:nvPr/>
        </p:nvGraphicFramePr>
        <p:xfrm>
          <a:off x="5543550" y="6372225"/>
          <a:ext cx="149225" cy="227013"/>
        </p:xfrm>
        <a:graphic>
          <a:graphicData uri="http://schemas.openxmlformats.org/presentationml/2006/ole">
            <p:oleObj spid="_x0000_s52275" name="Формула" r:id="rId26" imgW="126720" imgH="164880" progId="Equation.3">
              <p:embed/>
            </p:oleObj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/>
        </p:nvGraphicFramePr>
        <p:xfrm>
          <a:off x="5842000" y="6357938"/>
          <a:ext cx="3302000" cy="358775"/>
        </p:xfrm>
        <a:graphic>
          <a:graphicData uri="http://schemas.openxmlformats.org/presentationml/2006/ole">
            <p:oleObj spid="_x0000_s52276" name="Формула" r:id="rId27" imgW="1879560" imgH="203040" progId="Equation.3">
              <p:embed/>
            </p:oleObj>
          </a:graphicData>
        </a:graphic>
      </p:graphicFrame>
      <p:cxnSp>
        <p:nvCxnSpPr>
          <p:cNvPr id="85" name="Прямая соединительная линия 84"/>
          <p:cNvCxnSpPr/>
          <p:nvPr/>
        </p:nvCxnSpPr>
        <p:spPr>
          <a:xfrm rot="10800000" flipV="1">
            <a:off x="285750" y="3571875"/>
            <a:ext cx="85725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олилиния 44"/>
          <p:cNvSpPr/>
          <p:nvPr/>
        </p:nvSpPr>
        <p:spPr>
          <a:xfrm>
            <a:off x="4213225" y="4999038"/>
            <a:ext cx="2446338" cy="1127125"/>
          </a:xfrm>
          <a:custGeom>
            <a:avLst/>
            <a:gdLst>
              <a:gd name="connsiteX0" fmla="*/ 2446020 w 2446020"/>
              <a:gd name="connsiteY0" fmla="*/ 0 h 1127760"/>
              <a:gd name="connsiteX1" fmla="*/ 396240 w 2446020"/>
              <a:gd name="connsiteY1" fmla="*/ 388620 h 1127760"/>
              <a:gd name="connsiteX2" fmla="*/ 68580 w 2446020"/>
              <a:gd name="connsiteY2" fmla="*/ 1127760 h 1127760"/>
              <a:gd name="connsiteX3" fmla="*/ 68580 w 2446020"/>
              <a:gd name="connsiteY3" fmla="*/ 1127760 h 1127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6020" h="1127760">
                <a:moveTo>
                  <a:pt x="2446020" y="0"/>
                </a:moveTo>
                <a:cubicBezTo>
                  <a:pt x="1619250" y="100330"/>
                  <a:pt x="792480" y="200660"/>
                  <a:pt x="396240" y="388620"/>
                </a:cubicBezTo>
                <a:cubicBezTo>
                  <a:pt x="0" y="576580"/>
                  <a:pt x="68580" y="1127760"/>
                  <a:pt x="68580" y="1127760"/>
                </a:cubicBezTo>
                <a:lnTo>
                  <a:pt x="68580" y="1127760"/>
                </a:lnTo>
              </a:path>
            </a:pathLst>
          </a:custGeom>
          <a:ln w="158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Полилиния 47"/>
          <p:cNvSpPr/>
          <p:nvPr/>
        </p:nvSpPr>
        <p:spPr>
          <a:xfrm>
            <a:off x="5378450" y="4991100"/>
            <a:ext cx="1890713" cy="1150938"/>
          </a:xfrm>
          <a:custGeom>
            <a:avLst/>
            <a:gdLst>
              <a:gd name="connsiteX0" fmla="*/ 1891030 w 1891030"/>
              <a:gd name="connsiteY0" fmla="*/ 0 h 1150620"/>
              <a:gd name="connsiteX1" fmla="*/ 283210 w 1891030"/>
              <a:gd name="connsiteY1" fmla="*/ 525780 h 1150620"/>
              <a:gd name="connsiteX2" fmla="*/ 191770 w 1891030"/>
              <a:gd name="connsiteY2" fmla="*/ 1150620 h 1150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91030" h="1150620">
                <a:moveTo>
                  <a:pt x="1891030" y="0"/>
                </a:moveTo>
                <a:cubicBezTo>
                  <a:pt x="1228725" y="167005"/>
                  <a:pt x="566420" y="334010"/>
                  <a:pt x="283210" y="525780"/>
                </a:cubicBezTo>
                <a:cubicBezTo>
                  <a:pt x="0" y="717550"/>
                  <a:pt x="95885" y="934085"/>
                  <a:pt x="191770" y="1150620"/>
                </a:cubicBezTo>
              </a:path>
            </a:pathLst>
          </a:custGeom>
          <a:ln w="158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4" grpId="0"/>
      <p:bldP spid="58" grpId="0"/>
      <p:bldP spid="59" grpId="0"/>
      <p:bldP spid="64" grpId="0"/>
      <p:bldP spid="65" grpId="0"/>
      <p:bldP spid="71" grpId="0"/>
      <p:bldP spid="77" grpId="0" animBg="1"/>
      <p:bldP spid="78" grpId="0" animBg="1"/>
      <p:bldP spid="81" grpId="0" animBg="1"/>
      <p:bldP spid="8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Полилиния 65"/>
          <p:cNvSpPr/>
          <p:nvPr/>
        </p:nvSpPr>
        <p:spPr>
          <a:xfrm>
            <a:off x="6245225" y="5770563"/>
            <a:ext cx="2143125" cy="306387"/>
          </a:xfrm>
          <a:custGeom>
            <a:avLst/>
            <a:gdLst>
              <a:gd name="connsiteX0" fmla="*/ 0 w 1977390"/>
              <a:gd name="connsiteY0" fmla="*/ 0 h 358140"/>
              <a:gd name="connsiteX1" fmla="*/ 1977390 w 1977390"/>
              <a:gd name="connsiteY1" fmla="*/ 0 h 358140"/>
              <a:gd name="connsiteX2" fmla="*/ 1977390 w 1977390"/>
              <a:gd name="connsiteY2" fmla="*/ 358140 h 358140"/>
              <a:gd name="connsiteX3" fmla="*/ 11430 w 1977390"/>
              <a:gd name="connsiteY3" fmla="*/ 358140 h 358140"/>
              <a:gd name="connsiteX4" fmla="*/ 0 w 1977390"/>
              <a:gd name="connsiteY4" fmla="*/ 0 h 35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7390" h="358140">
                <a:moveTo>
                  <a:pt x="0" y="0"/>
                </a:moveTo>
                <a:lnTo>
                  <a:pt x="1977390" y="0"/>
                </a:lnTo>
                <a:lnTo>
                  <a:pt x="1977390" y="358140"/>
                </a:lnTo>
                <a:lnTo>
                  <a:pt x="11430" y="358140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3" name="Полилиния 62"/>
          <p:cNvSpPr/>
          <p:nvPr/>
        </p:nvSpPr>
        <p:spPr>
          <a:xfrm flipH="1">
            <a:off x="6249988" y="5832475"/>
            <a:ext cx="2465387" cy="250825"/>
          </a:xfrm>
          <a:custGeom>
            <a:avLst/>
            <a:gdLst>
              <a:gd name="connsiteX0" fmla="*/ 0 w 762000"/>
              <a:gd name="connsiteY0" fmla="*/ 0 h 289560"/>
              <a:gd name="connsiteX1" fmla="*/ 762000 w 762000"/>
              <a:gd name="connsiteY1" fmla="*/ 0 h 289560"/>
              <a:gd name="connsiteX2" fmla="*/ 762000 w 762000"/>
              <a:gd name="connsiteY2" fmla="*/ 289560 h 28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289560">
                <a:moveTo>
                  <a:pt x="0" y="0"/>
                </a:moveTo>
                <a:lnTo>
                  <a:pt x="762000" y="0"/>
                </a:lnTo>
                <a:lnTo>
                  <a:pt x="762000" y="28956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2" name="Полилиния 61"/>
          <p:cNvSpPr/>
          <p:nvPr/>
        </p:nvSpPr>
        <p:spPr>
          <a:xfrm>
            <a:off x="5786438" y="5759450"/>
            <a:ext cx="2590800" cy="327025"/>
          </a:xfrm>
          <a:custGeom>
            <a:avLst/>
            <a:gdLst>
              <a:gd name="connsiteX0" fmla="*/ 0 w 762000"/>
              <a:gd name="connsiteY0" fmla="*/ 0 h 289560"/>
              <a:gd name="connsiteX1" fmla="*/ 762000 w 762000"/>
              <a:gd name="connsiteY1" fmla="*/ 0 h 289560"/>
              <a:gd name="connsiteX2" fmla="*/ 762000 w 762000"/>
              <a:gd name="connsiteY2" fmla="*/ 289560 h 28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289560">
                <a:moveTo>
                  <a:pt x="0" y="0"/>
                </a:moveTo>
                <a:lnTo>
                  <a:pt x="762000" y="0"/>
                </a:lnTo>
                <a:lnTo>
                  <a:pt x="762000" y="28956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292" name="Прямоугольник 35"/>
          <p:cNvSpPr>
            <a:spLocks noChangeArrowheads="1"/>
          </p:cNvSpPr>
          <p:nvPr/>
        </p:nvSpPr>
        <p:spPr bwMode="auto">
          <a:xfrm>
            <a:off x="785813" y="428625"/>
            <a:ext cx="57864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Использование свойств модулей.</a:t>
            </a:r>
            <a:endParaRPr lang="ru-RU" sz="26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3293" name="Прямоугольник 46"/>
          <p:cNvSpPr>
            <a:spLocks noChangeArrowheads="1"/>
          </p:cNvSpPr>
          <p:nvPr/>
        </p:nvSpPr>
        <p:spPr bwMode="auto">
          <a:xfrm>
            <a:off x="0" y="1285875"/>
            <a:ext cx="935831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Свойства модулей, которые могут значительно упростить решение задач.</a:t>
            </a:r>
            <a:endParaRPr lang="ru-RU" sz="2100">
              <a:solidFill>
                <a:srgbClr val="C00000"/>
              </a:solidFill>
              <a:latin typeface="Calibri" pitchFamily="34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85738" y="1857375"/>
          <a:ext cx="1252537" cy="460375"/>
        </p:xfrm>
        <a:graphic>
          <a:graphicData uri="http://schemas.openxmlformats.org/presentationml/2006/ole">
            <p:oleObj spid="_x0000_s53250" name="Формула" r:id="rId3" imgW="711000" imgH="253800" progId="Equation.3">
              <p:embed/>
            </p:oleObj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1482725" y="1857375"/>
          <a:ext cx="1273175" cy="460375"/>
        </p:xfrm>
        <a:graphic>
          <a:graphicData uri="http://schemas.openxmlformats.org/presentationml/2006/ole">
            <p:oleObj spid="_x0000_s53251" name="Формула" r:id="rId4" imgW="723600" imgH="253800" progId="Equation.3">
              <p:embed/>
            </p:oleObj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2382838" y="1857375"/>
          <a:ext cx="1362075" cy="460375"/>
        </p:xfrm>
        <a:graphic>
          <a:graphicData uri="http://schemas.openxmlformats.org/presentationml/2006/ole">
            <p:oleObj spid="_x0000_s53252" name="Формула" r:id="rId5" imgW="774360" imgH="253800" progId="Equation.3">
              <p:embed/>
            </p:oleObj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3786188" y="1857375"/>
          <a:ext cx="1544637" cy="460375"/>
        </p:xfrm>
        <a:graphic>
          <a:graphicData uri="http://schemas.openxmlformats.org/presentationml/2006/ole">
            <p:oleObj spid="_x0000_s53253" name="Формула" r:id="rId6" imgW="876240" imgH="253800" progId="Equation.3">
              <p:embed/>
            </p:oleObj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/>
        </p:nvGraphicFramePr>
        <p:xfrm>
          <a:off x="5405438" y="1795463"/>
          <a:ext cx="1500187" cy="506412"/>
        </p:xfrm>
        <a:graphic>
          <a:graphicData uri="http://schemas.openxmlformats.org/presentationml/2006/ole">
            <p:oleObj spid="_x0000_s53254" name="Формула" r:id="rId7" imgW="850680" imgH="279360" progId="Equation.3">
              <p:embed/>
            </p:oleObj>
          </a:graphicData>
        </a:graphic>
      </p:graphicFrame>
      <p:graphicFrame>
        <p:nvGraphicFramePr>
          <p:cNvPr id="10" name="Object 7"/>
          <p:cNvGraphicFramePr>
            <a:graphicFrameLocks noChangeAspect="1"/>
          </p:cNvGraphicFramePr>
          <p:nvPr/>
        </p:nvGraphicFramePr>
        <p:xfrm>
          <a:off x="7029450" y="1836738"/>
          <a:ext cx="1925638" cy="461962"/>
        </p:xfrm>
        <a:graphic>
          <a:graphicData uri="http://schemas.openxmlformats.org/presentationml/2006/ole">
            <p:oleObj spid="_x0000_s53255" name="Формула" r:id="rId8" imgW="1091880" imgH="253800" progId="Equation.3">
              <p:embed/>
            </p:oleObj>
          </a:graphicData>
        </a:graphic>
      </p:graphicFrame>
      <p:sp>
        <p:nvSpPr>
          <p:cNvPr id="50" name="Скругленный прямоугольник 49"/>
          <p:cNvSpPr/>
          <p:nvPr/>
        </p:nvSpPr>
        <p:spPr>
          <a:xfrm>
            <a:off x="185738" y="1812925"/>
            <a:ext cx="8858250" cy="5000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Прямоугольник 50"/>
          <p:cNvSpPr>
            <a:spLocks noChangeArrowheads="1"/>
          </p:cNvSpPr>
          <p:nvPr/>
        </p:nvSpPr>
        <p:spPr bwMode="auto">
          <a:xfrm>
            <a:off x="214313" y="2627313"/>
            <a:ext cx="15208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Пример 12.</a:t>
            </a:r>
            <a:endParaRPr lang="ru-RU" sz="2100">
              <a:latin typeface="Calibri" pitchFamily="34" charset="0"/>
            </a:endParaRPr>
          </a:p>
        </p:txBody>
      </p:sp>
      <p:sp>
        <p:nvSpPr>
          <p:cNvPr id="54" name="Прямоугольник 53"/>
          <p:cNvSpPr>
            <a:spLocks noChangeArrowheads="1"/>
          </p:cNvSpPr>
          <p:nvPr/>
        </p:nvSpPr>
        <p:spPr bwMode="auto">
          <a:xfrm>
            <a:off x="6572250" y="2627313"/>
            <a:ext cx="16684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(3 свойство)</a:t>
            </a:r>
            <a:endParaRPr lang="ru-RU">
              <a:latin typeface="Calibri" pitchFamily="34" charset="0"/>
            </a:endParaRPr>
          </a:p>
        </p:txBody>
      </p:sp>
      <p:graphicFrame>
        <p:nvGraphicFramePr>
          <p:cNvPr id="72" name="Object 19"/>
          <p:cNvGraphicFramePr>
            <a:graphicFrameLocks noChangeAspect="1"/>
          </p:cNvGraphicFramePr>
          <p:nvPr/>
        </p:nvGraphicFramePr>
        <p:xfrm>
          <a:off x="7486650" y="6119813"/>
          <a:ext cx="139700" cy="234950"/>
        </p:xfrm>
        <a:graphic>
          <a:graphicData uri="http://schemas.openxmlformats.org/presentationml/2006/ole">
            <p:oleObj spid="_x0000_s53267" name="Формула" r:id="rId9" imgW="114120" imgH="164880" progId="Equation.3">
              <p:embed/>
            </p:oleObj>
          </a:graphicData>
        </a:graphic>
      </p:graphicFrame>
      <p:graphicFrame>
        <p:nvGraphicFramePr>
          <p:cNvPr id="74" name="Object 20"/>
          <p:cNvGraphicFramePr>
            <a:graphicFrameLocks noChangeAspect="1"/>
          </p:cNvGraphicFramePr>
          <p:nvPr/>
        </p:nvGraphicFramePr>
        <p:xfrm>
          <a:off x="6069013" y="6119813"/>
          <a:ext cx="282575" cy="244475"/>
        </p:xfrm>
        <a:graphic>
          <a:graphicData uri="http://schemas.openxmlformats.org/presentationml/2006/ole">
            <p:oleObj spid="_x0000_s53268" name="Формула" r:id="rId10" imgW="241200" imgH="177480" progId="Equation.3">
              <p:embed/>
            </p:oleObj>
          </a:graphicData>
        </a:graphic>
      </p:graphicFrame>
      <p:cxnSp>
        <p:nvCxnSpPr>
          <p:cNvPr id="76" name="Прямая со стрелкой 75"/>
          <p:cNvCxnSpPr/>
          <p:nvPr/>
        </p:nvCxnSpPr>
        <p:spPr>
          <a:xfrm>
            <a:off x="5643563" y="6072188"/>
            <a:ext cx="3330575" cy="1587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Овал 76"/>
          <p:cNvSpPr>
            <a:spLocks noChangeAspect="1"/>
          </p:cNvSpPr>
          <p:nvPr/>
        </p:nvSpPr>
        <p:spPr>
          <a:xfrm>
            <a:off x="7510463" y="6000750"/>
            <a:ext cx="106362" cy="107950"/>
          </a:xfrm>
          <a:prstGeom prst="ellipse">
            <a:avLst/>
          </a:prstGeom>
          <a:solidFill>
            <a:srgbClr val="7030A0"/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8" name="Овал 77"/>
          <p:cNvSpPr>
            <a:spLocks noChangeAspect="1"/>
          </p:cNvSpPr>
          <p:nvPr/>
        </p:nvSpPr>
        <p:spPr>
          <a:xfrm>
            <a:off x="6215063" y="6000750"/>
            <a:ext cx="106362" cy="107950"/>
          </a:xfrm>
          <a:prstGeom prst="ellipse">
            <a:avLst/>
          </a:prstGeom>
          <a:solidFill>
            <a:schemeClr val="bg1"/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" name="Овал 80"/>
          <p:cNvSpPr>
            <a:spLocks noChangeAspect="1"/>
          </p:cNvSpPr>
          <p:nvPr/>
        </p:nvSpPr>
        <p:spPr>
          <a:xfrm>
            <a:off x="6973888" y="6013450"/>
            <a:ext cx="104775" cy="107950"/>
          </a:xfrm>
          <a:prstGeom prst="ellipse">
            <a:avLst/>
          </a:prstGeom>
          <a:solidFill>
            <a:srgbClr val="7030A0"/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82" name="Object 46"/>
          <p:cNvGraphicFramePr>
            <a:graphicFrameLocks noChangeAspect="1"/>
          </p:cNvGraphicFramePr>
          <p:nvPr/>
        </p:nvGraphicFramePr>
        <p:xfrm>
          <a:off x="6926263" y="6119813"/>
          <a:ext cx="150812" cy="244475"/>
        </p:xfrm>
        <a:graphic>
          <a:graphicData uri="http://schemas.openxmlformats.org/presentationml/2006/ole">
            <p:oleObj spid="_x0000_s53272" name="Формула" r:id="rId11" imgW="126720" imgH="177480" progId="Equation.3">
              <p:embed/>
            </p:oleObj>
          </a:graphicData>
        </a:graphic>
      </p:graphicFrame>
      <p:sp>
        <p:nvSpPr>
          <p:cNvPr id="83" name="Овал 82"/>
          <p:cNvSpPr>
            <a:spLocks noChangeAspect="1"/>
          </p:cNvSpPr>
          <p:nvPr/>
        </p:nvSpPr>
        <p:spPr>
          <a:xfrm>
            <a:off x="8331200" y="6000750"/>
            <a:ext cx="104775" cy="107950"/>
          </a:xfrm>
          <a:prstGeom prst="ellipse">
            <a:avLst/>
          </a:prstGeom>
          <a:solidFill>
            <a:schemeClr val="bg1"/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52" name="Object 25"/>
          <p:cNvGraphicFramePr>
            <a:graphicFrameLocks noChangeAspect="1"/>
          </p:cNvGraphicFramePr>
          <p:nvPr/>
        </p:nvGraphicFramePr>
        <p:xfrm>
          <a:off x="8302625" y="6119813"/>
          <a:ext cx="149225" cy="244475"/>
        </p:xfrm>
        <a:graphic>
          <a:graphicData uri="http://schemas.openxmlformats.org/presentationml/2006/ole">
            <p:oleObj spid="_x0000_s53273" name="Формула" r:id="rId12" imgW="126720" imgH="177480" progId="Equation.3">
              <p:embed/>
            </p:oleObj>
          </a:graphicData>
        </a:graphic>
      </p:graphicFrame>
      <p:graphicFrame>
        <p:nvGraphicFramePr>
          <p:cNvPr id="53" name="Object 26"/>
          <p:cNvGraphicFramePr>
            <a:graphicFrameLocks noChangeAspect="1"/>
          </p:cNvGraphicFramePr>
          <p:nvPr/>
        </p:nvGraphicFramePr>
        <p:xfrm>
          <a:off x="6321425" y="6357938"/>
          <a:ext cx="2341563" cy="358775"/>
        </p:xfrm>
        <a:graphic>
          <a:graphicData uri="http://schemas.openxmlformats.org/presentationml/2006/ole">
            <p:oleObj spid="_x0000_s53274" name="Формула" r:id="rId13" imgW="1333440" imgH="203040" progId="Equation.3">
              <p:embed/>
            </p:oleObj>
          </a:graphicData>
        </a:graphic>
      </p:graphicFrame>
      <p:graphicFrame>
        <p:nvGraphicFramePr>
          <p:cNvPr id="12" name="Object 27"/>
          <p:cNvGraphicFramePr>
            <a:graphicFrameLocks noChangeAspect="1"/>
          </p:cNvGraphicFramePr>
          <p:nvPr/>
        </p:nvGraphicFramePr>
        <p:xfrm>
          <a:off x="1785938" y="2428875"/>
          <a:ext cx="2141537" cy="852488"/>
        </p:xfrm>
        <a:graphic>
          <a:graphicData uri="http://schemas.openxmlformats.org/presentationml/2006/ole">
            <p:oleObj spid="_x0000_s53275" name="Формула" r:id="rId14" imgW="1218960" imgH="482400" progId="Equation.3">
              <p:embed/>
            </p:oleObj>
          </a:graphicData>
        </a:graphic>
      </p:graphicFrame>
      <p:graphicFrame>
        <p:nvGraphicFramePr>
          <p:cNvPr id="2" name="Object 28"/>
          <p:cNvGraphicFramePr>
            <a:graphicFrameLocks noChangeAspect="1"/>
          </p:cNvGraphicFramePr>
          <p:nvPr/>
        </p:nvGraphicFramePr>
        <p:xfrm>
          <a:off x="4000500" y="2428875"/>
          <a:ext cx="2497138" cy="852488"/>
        </p:xfrm>
        <a:graphic>
          <a:graphicData uri="http://schemas.openxmlformats.org/presentationml/2006/ole">
            <p:oleObj spid="_x0000_s53276" name="Формула" r:id="rId15" imgW="1422360" imgH="482400" progId="Equation.3">
              <p:embed/>
            </p:oleObj>
          </a:graphicData>
        </a:graphic>
      </p:graphicFrame>
      <p:graphicFrame>
        <p:nvGraphicFramePr>
          <p:cNvPr id="3" name="Object 29"/>
          <p:cNvGraphicFramePr>
            <a:graphicFrameLocks noChangeAspect="1"/>
          </p:cNvGraphicFramePr>
          <p:nvPr/>
        </p:nvGraphicFramePr>
        <p:xfrm>
          <a:off x="500063" y="3429000"/>
          <a:ext cx="3522662" cy="852488"/>
        </p:xfrm>
        <a:graphic>
          <a:graphicData uri="http://schemas.openxmlformats.org/presentationml/2006/ole">
            <p:oleObj spid="_x0000_s53277" name="Формула" r:id="rId16" imgW="2006280" imgH="482400" progId="Equation.3">
              <p:embed/>
            </p:oleObj>
          </a:graphicData>
        </a:graphic>
      </p:graphicFrame>
      <p:graphicFrame>
        <p:nvGraphicFramePr>
          <p:cNvPr id="4" name="Object 30"/>
          <p:cNvGraphicFramePr>
            <a:graphicFrameLocks noChangeAspect="1"/>
          </p:cNvGraphicFramePr>
          <p:nvPr/>
        </p:nvGraphicFramePr>
        <p:xfrm>
          <a:off x="4000500" y="3429000"/>
          <a:ext cx="3032125" cy="852488"/>
        </p:xfrm>
        <a:graphic>
          <a:graphicData uri="http://schemas.openxmlformats.org/presentationml/2006/ole">
            <p:oleObj spid="_x0000_s53278" name="Формула" r:id="rId17" imgW="1726920" imgH="482400" progId="Equation.3">
              <p:embed/>
            </p:oleObj>
          </a:graphicData>
        </a:graphic>
      </p:graphicFrame>
      <p:graphicFrame>
        <p:nvGraphicFramePr>
          <p:cNvPr id="7" name="Object 31"/>
          <p:cNvGraphicFramePr>
            <a:graphicFrameLocks noChangeAspect="1"/>
          </p:cNvGraphicFramePr>
          <p:nvPr/>
        </p:nvGraphicFramePr>
        <p:xfrm>
          <a:off x="7072313" y="3429000"/>
          <a:ext cx="1871662" cy="852488"/>
        </p:xfrm>
        <a:graphic>
          <a:graphicData uri="http://schemas.openxmlformats.org/presentationml/2006/ole">
            <p:oleObj spid="_x0000_s53279" name="Формула" r:id="rId18" imgW="1066680" imgH="482400" progId="Equation.3">
              <p:embed/>
            </p:oleObj>
          </a:graphicData>
        </a:graphic>
      </p:graphicFrame>
      <p:graphicFrame>
        <p:nvGraphicFramePr>
          <p:cNvPr id="11" name="Object 32"/>
          <p:cNvGraphicFramePr>
            <a:graphicFrameLocks noChangeAspect="1"/>
          </p:cNvGraphicFramePr>
          <p:nvPr/>
        </p:nvGraphicFramePr>
        <p:xfrm>
          <a:off x="285750" y="4214813"/>
          <a:ext cx="1916113" cy="852487"/>
        </p:xfrm>
        <a:graphic>
          <a:graphicData uri="http://schemas.openxmlformats.org/presentationml/2006/ole">
            <p:oleObj spid="_x0000_s53280" name="Формула" r:id="rId19" imgW="1091880" imgH="482400" progId="Equation.3">
              <p:embed/>
            </p:oleObj>
          </a:graphicData>
        </a:graphic>
      </p:graphicFrame>
      <p:sp>
        <p:nvSpPr>
          <p:cNvPr id="49" name="Прямоугольник 48"/>
          <p:cNvSpPr>
            <a:spLocks noChangeArrowheads="1"/>
          </p:cNvSpPr>
          <p:nvPr/>
        </p:nvSpPr>
        <p:spPr bwMode="auto">
          <a:xfrm>
            <a:off x="2219325" y="4391025"/>
            <a:ext cx="16684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(5 свойство)</a:t>
            </a:r>
            <a:endParaRPr lang="ru-RU">
              <a:latin typeface="Calibri" pitchFamily="34" charset="0"/>
            </a:endParaRPr>
          </a:p>
        </p:txBody>
      </p:sp>
      <p:sp>
        <p:nvSpPr>
          <p:cNvPr id="55" name="Прямоугольник 54"/>
          <p:cNvSpPr>
            <a:spLocks noChangeArrowheads="1"/>
          </p:cNvSpPr>
          <p:nvPr/>
        </p:nvSpPr>
        <p:spPr bwMode="auto">
          <a:xfrm>
            <a:off x="4071938" y="4286250"/>
            <a:ext cx="4437062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Если                       , то неравенство </a:t>
            </a:r>
          </a:p>
          <a:p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выполнено</a:t>
            </a:r>
            <a:r>
              <a:rPr lang="en-US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- </a:t>
            </a:r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решения</a:t>
            </a:r>
            <a:endParaRPr lang="ru-RU">
              <a:latin typeface="Calibri" pitchFamily="34" charset="0"/>
            </a:endParaRPr>
          </a:p>
        </p:txBody>
      </p:sp>
      <p:graphicFrame>
        <p:nvGraphicFramePr>
          <p:cNvPr id="56" name="Object 33"/>
          <p:cNvGraphicFramePr>
            <a:graphicFrameLocks noChangeAspect="1"/>
          </p:cNvGraphicFramePr>
          <p:nvPr/>
        </p:nvGraphicFramePr>
        <p:xfrm>
          <a:off x="4745038" y="4294188"/>
          <a:ext cx="1517650" cy="449262"/>
        </p:xfrm>
        <a:graphic>
          <a:graphicData uri="http://schemas.openxmlformats.org/presentationml/2006/ole">
            <p:oleObj spid="_x0000_s53281" name="Формула" r:id="rId20" imgW="863280" imgH="253800" progId="Equation.3">
              <p:embed/>
            </p:oleObj>
          </a:graphicData>
        </a:graphic>
      </p:graphicFrame>
      <p:graphicFrame>
        <p:nvGraphicFramePr>
          <p:cNvPr id="57" name="Object 34"/>
          <p:cNvGraphicFramePr>
            <a:graphicFrameLocks noChangeAspect="1"/>
          </p:cNvGraphicFramePr>
          <p:nvPr/>
        </p:nvGraphicFramePr>
        <p:xfrm>
          <a:off x="5418138" y="4667250"/>
          <a:ext cx="1651000" cy="336550"/>
        </p:xfrm>
        <a:graphic>
          <a:graphicData uri="http://schemas.openxmlformats.org/presentationml/2006/ole">
            <p:oleObj spid="_x0000_s53282" name="Формула" r:id="rId21" imgW="939600" imgH="190440" progId="Equation.3">
              <p:embed/>
            </p:oleObj>
          </a:graphicData>
        </a:graphic>
      </p:graphicFrame>
      <p:sp>
        <p:nvSpPr>
          <p:cNvPr id="60" name="Прямоугольник 59"/>
          <p:cNvSpPr>
            <a:spLocks noChangeArrowheads="1"/>
          </p:cNvSpPr>
          <p:nvPr/>
        </p:nvSpPr>
        <p:spPr bwMode="auto">
          <a:xfrm>
            <a:off x="142875" y="5072063"/>
            <a:ext cx="84963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Если                       , то можно обе части неравенства разделить на</a:t>
            </a:r>
          </a:p>
          <a:p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положительный множитель сохранив знак неравенства.</a:t>
            </a:r>
            <a:endParaRPr lang="ru-RU">
              <a:latin typeface="Calibri" pitchFamily="34" charset="0"/>
            </a:endParaRPr>
          </a:p>
        </p:txBody>
      </p:sp>
      <p:graphicFrame>
        <p:nvGraphicFramePr>
          <p:cNvPr id="13" name="Object 36"/>
          <p:cNvGraphicFramePr>
            <a:graphicFrameLocks noChangeAspect="1"/>
          </p:cNvGraphicFramePr>
          <p:nvPr/>
        </p:nvGraphicFramePr>
        <p:xfrm>
          <a:off x="179388" y="3060700"/>
          <a:ext cx="1546225" cy="358775"/>
        </p:xfrm>
        <a:graphic>
          <a:graphicData uri="http://schemas.openxmlformats.org/presentationml/2006/ole">
            <p:oleObj spid="_x0000_s53284" name="Формула" r:id="rId22" imgW="876240" imgH="203040" progId="Equation.3">
              <p:embed/>
            </p:oleObj>
          </a:graphicData>
        </a:graphic>
      </p:graphicFrame>
      <p:graphicFrame>
        <p:nvGraphicFramePr>
          <p:cNvPr id="14" name="Object 37"/>
          <p:cNvGraphicFramePr>
            <a:graphicFrameLocks noChangeAspect="1"/>
          </p:cNvGraphicFramePr>
          <p:nvPr/>
        </p:nvGraphicFramePr>
        <p:xfrm>
          <a:off x="857250" y="5094288"/>
          <a:ext cx="1517650" cy="449262"/>
        </p:xfrm>
        <a:graphic>
          <a:graphicData uri="http://schemas.openxmlformats.org/presentationml/2006/ole">
            <p:oleObj spid="_x0000_s53285" name="Формула" r:id="rId23" imgW="863280" imgH="253800" progId="Equation.3">
              <p:embed/>
            </p:oleObj>
          </a:graphicData>
        </a:graphic>
      </p:graphicFrame>
      <p:graphicFrame>
        <p:nvGraphicFramePr>
          <p:cNvPr id="15" name="Object 38"/>
          <p:cNvGraphicFramePr>
            <a:graphicFrameLocks noChangeAspect="1"/>
          </p:cNvGraphicFramePr>
          <p:nvPr/>
        </p:nvGraphicFramePr>
        <p:xfrm>
          <a:off x="214313" y="5786438"/>
          <a:ext cx="1157287" cy="785812"/>
        </p:xfrm>
        <a:graphic>
          <a:graphicData uri="http://schemas.openxmlformats.org/presentationml/2006/ole">
            <p:oleObj spid="_x0000_s53286" name="Формула" r:id="rId24" imgW="660240" imgH="444240" progId="Equation.3">
              <p:embed/>
            </p:oleObj>
          </a:graphicData>
        </a:graphic>
      </p:graphicFrame>
      <p:graphicFrame>
        <p:nvGraphicFramePr>
          <p:cNvPr id="16" name="Object 39"/>
          <p:cNvGraphicFramePr>
            <a:graphicFrameLocks noChangeAspect="1"/>
          </p:cNvGraphicFramePr>
          <p:nvPr/>
        </p:nvGraphicFramePr>
        <p:xfrm>
          <a:off x="1428750" y="5929313"/>
          <a:ext cx="1468438" cy="447675"/>
        </p:xfrm>
        <a:graphic>
          <a:graphicData uri="http://schemas.openxmlformats.org/presentationml/2006/ole">
            <p:oleObj spid="_x0000_s53287" name="Формула" r:id="rId25" imgW="838080" imgH="253800" progId="Equation.3">
              <p:embed/>
            </p:oleObj>
          </a:graphicData>
        </a:graphic>
      </p:graphicFrame>
      <p:graphicFrame>
        <p:nvGraphicFramePr>
          <p:cNvPr id="18" name="Object 40"/>
          <p:cNvGraphicFramePr>
            <a:graphicFrameLocks noChangeAspect="1"/>
          </p:cNvGraphicFramePr>
          <p:nvPr/>
        </p:nvGraphicFramePr>
        <p:xfrm>
          <a:off x="2857500" y="5724525"/>
          <a:ext cx="1290638" cy="806450"/>
        </p:xfrm>
        <a:graphic>
          <a:graphicData uri="http://schemas.openxmlformats.org/presentationml/2006/ole">
            <p:oleObj spid="_x0000_s53288" name="Формула" r:id="rId26" imgW="736560" imgH="457200" progId="Equation.3">
              <p:embed/>
            </p:oleObj>
          </a:graphicData>
        </a:graphic>
      </p:graphicFrame>
      <p:cxnSp>
        <p:nvCxnSpPr>
          <p:cNvPr id="67" name="Прямая соединительная линия 66"/>
          <p:cNvCxnSpPr/>
          <p:nvPr/>
        </p:nvCxnSpPr>
        <p:spPr>
          <a:xfrm rot="5400000" flipH="1" flipV="1">
            <a:off x="3714750" y="4643438"/>
            <a:ext cx="714375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285750" y="5072063"/>
            <a:ext cx="8429625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олилиния 43"/>
          <p:cNvSpPr/>
          <p:nvPr/>
        </p:nvSpPr>
        <p:spPr>
          <a:xfrm>
            <a:off x="6215063" y="4929188"/>
            <a:ext cx="785812" cy="1000125"/>
          </a:xfrm>
          <a:custGeom>
            <a:avLst/>
            <a:gdLst>
              <a:gd name="connsiteX0" fmla="*/ 0 w 876300"/>
              <a:gd name="connsiteY0" fmla="*/ 0 h 944880"/>
              <a:gd name="connsiteX1" fmla="*/ 640080 w 876300"/>
              <a:gd name="connsiteY1" fmla="*/ 320040 h 944880"/>
              <a:gd name="connsiteX2" fmla="*/ 876300 w 876300"/>
              <a:gd name="connsiteY2" fmla="*/ 944880 h 944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6300" h="944880">
                <a:moveTo>
                  <a:pt x="0" y="0"/>
                </a:moveTo>
                <a:cubicBezTo>
                  <a:pt x="247015" y="81280"/>
                  <a:pt x="494030" y="162560"/>
                  <a:pt x="640080" y="320040"/>
                </a:cubicBezTo>
                <a:cubicBezTo>
                  <a:pt x="786130" y="477520"/>
                  <a:pt x="831215" y="711200"/>
                  <a:pt x="876300" y="944880"/>
                </a:cubicBezTo>
              </a:path>
            </a:pathLst>
          </a:cu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Полилиния 44"/>
          <p:cNvSpPr/>
          <p:nvPr/>
        </p:nvSpPr>
        <p:spPr>
          <a:xfrm>
            <a:off x="6858000" y="4929188"/>
            <a:ext cx="714375" cy="1000125"/>
          </a:xfrm>
          <a:custGeom>
            <a:avLst/>
            <a:gdLst>
              <a:gd name="connsiteX0" fmla="*/ 0 w 876300"/>
              <a:gd name="connsiteY0" fmla="*/ 0 h 944880"/>
              <a:gd name="connsiteX1" fmla="*/ 640080 w 876300"/>
              <a:gd name="connsiteY1" fmla="*/ 320040 h 944880"/>
              <a:gd name="connsiteX2" fmla="*/ 876300 w 876300"/>
              <a:gd name="connsiteY2" fmla="*/ 944880 h 944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6300" h="944880">
                <a:moveTo>
                  <a:pt x="0" y="0"/>
                </a:moveTo>
                <a:cubicBezTo>
                  <a:pt x="247015" y="81280"/>
                  <a:pt x="494030" y="162560"/>
                  <a:pt x="640080" y="320040"/>
                </a:cubicBezTo>
                <a:cubicBezTo>
                  <a:pt x="786130" y="477520"/>
                  <a:pt x="831215" y="711200"/>
                  <a:pt x="876300" y="944880"/>
                </a:cubicBezTo>
              </a:path>
            </a:pathLst>
          </a:cu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4" grpId="0"/>
      <p:bldP spid="77" grpId="0" animBg="1"/>
      <p:bldP spid="78" grpId="0" animBg="1"/>
      <p:bldP spid="81" grpId="0" animBg="1"/>
      <p:bldP spid="83" grpId="0" animBg="1"/>
      <p:bldP spid="49" grpId="0"/>
      <p:bldP spid="55" grpId="0"/>
      <p:bldP spid="6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11" name="Прямоугольник 35"/>
          <p:cNvSpPr>
            <a:spLocks noChangeArrowheads="1"/>
          </p:cNvSpPr>
          <p:nvPr/>
        </p:nvSpPr>
        <p:spPr bwMode="auto">
          <a:xfrm>
            <a:off x="785813" y="428625"/>
            <a:ext cx="57864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Использование свойств модулей.</a:t>
            </a:r>
            <a:endParaRPr lang="ru-RU" sz="26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4312" name="Прямоугольник 46"/>
          <p:cNvSpPr>
            <a:spLocks noChangeArrowheads="1"/>
          </p:cNvSpPr>
          <p:nvPr/>
        </p:nvSpPr>
        <p:spPr bwMode="auto">
          <a:xfrm>
            <a:off x="0" y="1285875"/>
            <a:ext cx="935831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Свойства модулей, которые могут значительно упростить решение задач.</a:t>
            </a:r>
            <a:endParaRPr lang="ru-RU" sz="2100">
              <a:solidFill>
                <a:srgbClr val="C00000"/>
              </a:solidFill>
              <a:latin typeface="Calibri" pitchFamily="34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85738" y="1857375"/>
          <a:ext cx="1252537" cy="460375"/>
        </p:xfrm>
        <a:graphic>
          <a:graphicData uri="http://schemas.openxmlformats.org/presentationml/2006/ole">
            <p:oleObj spid="_x0000_s54274" name="Формула" r:id="rId3" imgW="711000" imgH="253800" progId="Equation.3">
              <p:embed/>
            </p:oleObj>
          </a:graphicData>
        </a:graphic>
      </p:graphicFrame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1482725" y="1857375"/>
          <a:ext cx="1273175" cy="460375"/>
        </p:xfrm>
        <a:graphic>
          <a:graphicData uri="http://schemas.openxmlformats.org/presentationml/2006/ole">
            <p:oleObj spid="_x0000_s54275" name="Формула" r:id="rId4" imgW="723600" imgH="253800" progId="Equation.3">
              <p:embed/>
            </p:oleObj>
          </a:graphicData>
        </a:graphic>
      </p:graphicFrame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2382838" y="1857375"/>
          <a:ext cx="1362075" cy="460375"/>
        </p:xfrm>
        <a:graphic>
          <a:graphicData uri="http://schemas.openxmlformats.org/presentationml/2006/ole">
            <p:oleObj spid="_x0000_s54276" name="Формула" r:id="rId5" imgW="774360" imgH="253800" progId="Equation.3">
              <p:embed/>
            </p:oleObj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3786188" y="1857375"/>
          <a:ext cx="1544637" cy="460375"/>
        </p:xfrm>
        <a:graphic>
          <a:graphicData uri="http://schemas.openxmlformats.org/presentationml/2006/ole">
            <p:oleObj spid="_x0000_s54277" name="Формула" r:id="rId6" imgW="876240" imgH="253800" progId="Equation.3">
              <p:embed/>
            </p:oleObj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5405438" y="1795463"/>
          <a:ext cx="1500187" cy="506412"/>
        </p:xfrm>
        <a:graphic>
          <a:graphicData uri="http://schemas.openxmlformats.org/presentationml/2006/ole">
            <p:oleObj spid="_x0000_s54278" name="Формула" r:id="rId7" imgW="850680" imgH="279360" progId="Equation.3">
              <p:embed/>
            </p:oleObj>
          </a:graphicData>
        </a:graphic>
      </p:graphicFrame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7029450" y="1836738"/>
          <a:ext cx="1925638" cy="461962"/>
        </p:xfrm>
        <a:graphic>
          <a:graphicData uri="http://schemas.openxmlformats.org/presentationml/2006/ole">
            <p:oleObj spid="_x0000_s54279" name="Формула" r:id="rId8" imgW="1091880" imgH="253800" progId="Equation.3">
              <p:embed/>
            </p:oleObj>
          </a:graphicData>
        </a:graphic>
      </p:graphicFrame>
      <p:sp>
        <p:nvSpPr>
          <p:cNvPr id="50" name="Скругленный прямоугольник 49"/>
          <p:cNvSpPr/>
          <p:nvPr/>
        </p:nvSpPr>
        <p:spPr>
          <a:xfrm>
            <a:off x="185738" y="1812925"/>
            <a:ext cx="8858250" cy="5000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Прямоугольник 50"/>
          <p:cNvSpPr>
            <a:spLocks noChangeArrowheads="1"/>
          </p:cNvSpPr>
          <p:nvPr/>
        </p:nvSpPr>
        <p:spPr bwMode="auto">
          <a:xfrm>
            <a:off x="214313" y="2627313"/>
            <a:ext cx="15208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Пример 13.</a:t>
            </a:r>
            <a:endParaRPr lang="ru-RU" sz="2100">
              <a:latin typeface="Calibri" pitchFamily="34" charset="0"/>
            </a:endParaRPr>
          </a:p>
        </p:txBody>
      </p:sp>
      <p:sp>
        <p:nvSpPr>
          <p:cNvPr id="54" name="Прямоугольник 53"/>
          <p:cNvSpPr>
            <a:spLocks noChangeArrowheads="1"/>
          </p:cNvSpPr>
          <p:nvPr/>
        </p:nvSpPr>
        <p:spPr bwMode="auto">
          <a:xfrm>
            <a:off x="5857875" y="2571750"/>
            <a:ext cx="16684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(4 свойство)</a:t>
            </a:r>
            <a:endParaRPr lang="ru-RU">
              <a:latin typeface="Calibri" pitchFamily="34" charset="0"/>
            </a:endParaRPr>
          </a:p>
        </p:txBody>
      </p:sp>
      <p:graphicFrame>
        <p:nvGraphicFramePr>
          <p:cNvPr id="53" name="Object 12"/>
          <p:cNvGraphicFramePr>
            <a:graphicFrameLocks noChangeAspect="1"/>
          </p:cNvGraphicFramePr>
          <p:nvPr/>
        </p:nvGraphicFramePr>
        <p:xfrm>
          <a:off x="5178425" y="5929313"/>
          <a:ext cx="3702050" cy="358775"/>
        </p:xfrm>
        <a:graphic>
          <a:graphicData uri="http://schemas.openxmlformats.org/presentationml/2006/ole">
            <p:oleObj spid="_x0000_s54284" name="Формула" r:id="rId9" imgW="2108160" imgH="203040" progId="Equation.3">
              <p:embed/>
            </p:oleObj>
          </a:graphicData>
        </a:graphic>
      </p:graphicFrame>
      <p:graphicFrame>
        <p:nvGraphicFramePr>
          <p:cNvPr id="8" name="Object 13"/>
          <p:cNvGraphicFramePr>
            <a:graphicFrameLocks noChangeAspect="1"/>
          </p:cNvGraphicFramePr>
          <p:nvPr/>
        </p:nvGraphicFramePr>
        <p:xfrm>
          <a:off x="1714500" y="2627313"/>
          <a:ext cx="1806575" cy="449262"/>
        </p:xfrm>
        <a:graphic>
          <a:graphicData uri="http://schemas.openxmlformats.org/presentationml/2006/ole">
            <p:oleObj spid="_x0000_s54285" name="Формула" r:id="rId10" imgW="1028520" imgH="253800" progId="Equation.3">
              <p:embed/>
            </p:oleObj>
          </a:graphicData>
        </a:graphic>
      </p:graphicFrame>
      <p:graphicFrame>
        <p:nvGraphicFramePr>
          <p:cNvPr id="2" name="Object 14"/>
          <p:cNvGraphicFramePr>
            <a:graphicFrameLocks noChangeAspect="1"/>
          </p:cNvGraphicFramePr>
          <p:nvPr/>
        </p:nvGraphicFramePr>
        <p:xfrm>
          <a:off x="3571875" y="2571750"/>
          <a:ext cx="2206625" cy="493713"/>
        </p:xfrm>
        <a:graphic>
          <a:graphicData uri="http://schemas.openxmlformats.org/presentationml/2006/ole">
            <p:oleObj spid="_x0000_s54286" name="Формула" r:id="rId11" imgW="1257120" imgH="279360" progId="Equation.3">
              <p:embed/>
            </p:oleObj>
          </a:graphicData>
        </a:graphic>
      </p:graphicFrame>
      <p:sp>
        <p:nvSpPr>
          <p:cNvPr id="44" name="Прямоугольник 43"/>
          <p:cNvSpPr>
            <a:spLocks noChangeArrowheads="1"/>
          </p:cNvSpPr>
          <p:nvPr/>
        </p:nvSpPr>
        <p:spPr bwMode="auto">
          <a:xfrm>
            <a:off x="214313" y="3000375"/>
            <a:ext cx="26209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Введем переменную:</a:t>
            </a:r>
            <a:endParaRPr lang="ru-RU" sz="2100">
              <a:latin typeface="Calibri" pitchFamily="34" charset="0"/>
            </a:endParaRPr>
          </a:p>
        </p:txBody>
      </p:sp>
      <p:graphicFrame>
        <p:nvGraphicFramePr>
          <p:cNvPr id="17" name="Object 26"/>
          <p:cNvGraphicFramePr>
            <a:graphicFrameLocks noChangeAspect="1"/>
          </p:cNvGraphicFramePr>
          <p:nvPr/>
        </p:nvGraphicFramePr>
        <p:xfrm>
          <a:off x="2786063" y="2987675"/>
          <a:ext cx="735012" cy="447675"/>
        </p:xfrm>
        <a:graphic>
          <a:graphicData uri="http://schemas.openxmlformats.org/presentationml/2006/ole">
            <p:oleObj spid="_x0000_s54298" name="Формула" r:id="rId12" imgW="419040" imgH="253800" progId="Equation.3">
              <p:embed/>
            </p:oleObj>
          </a:graphicData>
        </a:graphic>
      </p:graphicFrame>
      <p:graphicFrame>
        <p:nvGraphicFramePr>
          <p:cNvPr id="19" name="Object 27"/>
          <p:cNvGraphicFramePr>
            <a:graphicFrameLocks noChangeAspect="1"/>
          </p:cNvGraphicFramePr>
          <p:nvPr/>
        </p:nvGraphicFramePr>
        <p:xfrm>
          <a:off x="268288" y="3473450"/>
          <a:ext cx="1671637" cy="358775"/>
        </p:xfrm>
        <a:graphic>
          <a:graphicData uri="http://schemas.openxmlformats.org/presentationml/2006/ole">
            <p:oleObj spid="_x0000_s54299" name="Формула" r:id="rId13" imgW="952200" imgH="203040" progId="Equation.3">
              <p:embed/>
            </p:oleObj>
          </a:graphicData>
        </a:graphic>
      </p:graphicFrame>
      <p:graphicFrame>
        <p:nvGraphicFramePr>
          <p:cNvPr id="20" name="Object 28"/>
          <p:cNvGraphicFramePr>
            <a:graphicFrameLocks noChangeAspect="1"/>
          </p:cNvGraphicFramePr>
          <p:nvPr/>
        </p:nvGraphicFramePr>
        <p:xfrm>
          <a:off x="1928813" y="3500438"/>
          <a:ext cx="2384425" cy="358775"/>
        </p:xfrm>
        <a:graphic>
          <a:graphicData uri="http://schemas.openxmlformats.org/presentationml/2006/ole">
            <p:oleObj spid="_x0000_s54300" name="Формула" r:id="rId14" imgW="1358640" imgH="203040" progId="Equation.3">
              <p:embed/>
            </p:oleObj>
          </a:graphicData>
        </a:graphic>
      </p:graphicFrame>
      <p:sp>
        <p:nvSpPr>
          <p:cNvPr id="48" name="Полилиния 47"/>
          <p:cNvSpPr/>
          <p:nvPr/>
        </p:nvSpPr>
        <p:spPr>
          <a:xfrm flipH="1">
            <a:off x="7164388" y="3462338"/>
            <a:ext cx="979487" cy="325437"/>
          </a:xfrm>
          <a:custGeom>
            <a:avLst/>
            <a:gdLst>
              <a:gd name="connsiteX0" fmla="*/ 0 w 762000"/>
              <a:gd name="connsiteY0" fmla="*/ 0 h 289560"/>
              <a:gd name="connsiteX1" fmla="*/ 762000 w 762000"/>
              <a:gd name="connsiteY1" fmla="*/ 0 h 289560"/>
              <a:gd name="connsiteX2" fmla="*/ 762000 w 762000"/>
              <a:gd name="connsiteY2" fmla="*/ 289560 h 28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289560">
                <a:moveTo>
                  <a:pt x="0" y="0"/>
                </a:moveTo>
                <a:lnTo>
                  <a:pt x="762000" y="0"/>
                </a:lnTo>
                <a:lnTo>
                  <a:pt x="762000" y="28956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Полилиния 57"/>
          <p:cNvSpPr/>
          <p:nvPr/>
        </p:nvSpPr>
        <p:spPr>
          <a:xfrm>
            <a:off x="4786313" y="3497263"/>
            <a:ext cx="962025" cy="327025"/>
          </a:xfrm>
          <a:custGeom>
            <a:avLst/>
            <a:gdLst>
              <a:gd name="connsiteX0" fmla="*/ 0 w 762000"/>
              <a:gd name="connsiteY0" fmla="*/ 0 h 289560"/>
              <a:gd name="connsiteX1" fmla="*/ 762000 w 762000"/>
              <a:gd name="connsiteY1" fmla="*/ 0 h 289560"/>
              <a:gd name="connsiteX2" fmla="*/ 762000 w 762000"/>
              <a:gd name="connsiteY2" fmla="*/ 289560 h 28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289560">
                <a:moveTo>
                  <a:pt x="0" y="0"/>
                </a:moveTo>
                <a:lnTo>
                  <a:pt x="762000" y="0"/>
                </a:lnTo>
                <a:lnTo>
                  <a:pt x="762000" y="28956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9" name="Прямая со стрелкой 58"/>
          <p:cNvCxnSpPr/>
          <p:nvPr/>
        </p:nvCxnSpPr>
        <p:spPr>
          <a:xfrm>
            <a:off x="4786313" y="3786188"/>
            <a:ext cx="3429000" cy="1587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1" name="Object 29"/>
          <p:cNvGraphicFramePr>
            <a:graphicFrameLocks noChangeAspect="1"/>
          </p:cNvGraphicFramePr>
          <p:nvPr/>
        </p:nvGraphicFramePr>
        <p:xfrm>
          <a:off x="7072313" y="3816350"/>
          <a:ext cx="149225" cy="244475"/>
        </p:xfrm>
        <a:graphic>
          <a:graphicData uri="http://schemas.openxmlformats.org/presentationml/2006/ole">
            <p:oleObj spid="_x0000_s54301" name="Формула" r:id="rId15" imgW="126720" imgH="177480" progId="Equation.3">
              <p:embed/>
            </p:oleObj>
          </a:graphicData>
        </a:graphic>
      </p:graphicFrame>
      <p:graphicFrame>
        <p:nvGraphicFramePr>
          <p:cNvPr id="64" name="Object 30"/>
          <p:cNvGraphicFramePr>
            <a:graphicFrameLocks noChangeAspect="1"/>
          </p:cNvGraphicFramePr>
          <p:nvPr/>
        </p:nvGraphicFramePr>
        <p:xfrm>
          <a:off x="5580063" y="3816350"/>
          <a:ext cx="268287" cy="227013"/>
        </p:xfrm>
        <a:graphic>
          <a:graphicData uri="http://schemas.openxmlformats.org/presentationml/2006/ole">
            <p:oleObj spid="_x0000_s54302" name="Формула" r:id="rId16" imgW="228600" imgH="164880" progId="Equation.3">
              <p:embed/>
            </p:oleObj>
          </a:graphicData>
        </a:graphic>
      </p:graphicFrame>
      <p:graphicFrame>
        <p:nvGraphicFramePr>
          <p:cNvPr id="65" name="Object 31"/>
          <p:cNvGraphicFramePr>
            <a:graphicFrameLocks noChangeAspect="1"/>
          </p:cNvGraphicFramePr>
          <p:nvPr/>
        </p:nvGraphicFramePr>
        <p:xfrm>
          <a:off x="7572375" y="3500438"/>
          <a:ext cx="280988" cy="282575"/>
        </p:xfrm>
        <a:graphic>
          <a:graphicData uri="http://schemas.openxmlformats.org/presentationml/2006/ole">
            <p:oleObj spid="_x0000_s54303" name="Формула" r:id="rId17" imgW="139680" imgH="139680" progId="Equation.3">
              <p:embed/>
            </p:oleObj>
          </a:graphicData>
        </a:graphic>
      </p:graphicFrame>
      <p:graphicFrame>
        <p:nvGraphicFramePr>
          <p:cNvPr id="68" name="Object 32"/>
          <p:cNvGraphicFramePr>
            <a:graphicFrameLocks noChangeAspect="1"/>
          </p:cNvGraphicFramePr>
          <p:nvPr/>
        </p:nvGraphicFramePr>
        <p:xfrm>
          <a:off x="5143500" y="3500438"/>
          <a:ext cx="280988" cy="282575"/>
        </p:xfrm>
        <a:graphic>
          <a:graphicData uri="http://schemas.openxmlformats.org/presentationml/2006/ole">
            <p:oleObj spid="_x0000_s54304" name="Формула" r:id="rId18" imgW="139680" imgH="139680" progId="Equation.3">
              <p:embed/>
            </p:oleObj>
          </a:graphicData>
        </a:graphic>
      </p:graphicFrame>
      <p:graphicFrame>
        <p:nvGraphicFramePr>
          <p:cNvPr id="70" name="Object 33"/>
          <p:cNvGraphicFramePr>
            <a:graphicFrameLocks noChangeAspect="1"/>
          </p:cNvGraphicFramePr>
          <p:nvPr/>
        </p:nvGraphicFramePr>
        <p:xfrm>
          <a:off x="6357938" y="3571875"/>
          <a:ext cx="280987" cy="153988"/>
        </p:xfrm>
        <a:graphic>
          <a:graphicData uri="http://schemas.openxmlformats.org/presentationml/2006/ole">
            <p:oleObj spid="_x0000_s54305" name="Формула" r:id="rId19" imgW="139680" imgH="75960" progId="Equation.3">
              <p:embed/>
            </p:oleObj>
          </a:graphicData>
        </a:graphic>
      </p:graphicFrame>
      <p:sp>
        <p:nvSpPr>
          <p:cNvPr id="71" name="Овал 70"/>
          <p:cNvSpPr>
            <a:spLocks noChangeAspect="1"/>
          </p:cNvSpPr>
          <p:nvPr/>
        </p:nvSpPr>
        <p:spPr>
          <a:xfrm>
            <a:off x="7091363" y="3714750"/>
            <a:ext cx="106362" cy="107950"/>
          </a:xfrm>
          <a:prstGeom prst="ellipse">
            <a:avLst/>
          </a:prstGeom>
          <a:solidFill>
            <a:schemeClr val="bg1"/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3" name="Овал 72"/>
          <p:cNvSpPr>
            <a:spLocks noChangeAspect="1"/>
          </p:cNvSpPr>
          <p:nvPr/>
        </p:nvSpPr>
        <p:spPr>
          <a:xfrm>
            <a:off x="5688013" y="3727450"/>
            <a:ext cx="106362" cy="107950"/>
          </a:xfrm>
          <a:prstGeom prst="ellipse">
            <a:avLst/>
          </a:prstGeom>
          <a:solidFill>
            <a:schemeClr val="bg1"/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21" name="Object 34"/>
          <p:cNvGraphicFramePr>
            <a:graphicFrameLocks noChangeAspect="1"/>
          </p:cNvGraphicFramePr>
          <p:nvPr/>
        </p:nvGraphicFramePr>
        <p:xfrm>
          <a:off x="285750" y="3929063"/>
          <a:ext cx="890588" cy="808037"/>
        </p:xfrm>
        <a:graphic>
          <a:graphicData uri="http://schemas.openxmlformats.org/presentationml/2006/ole">
            <p:oleObj spid="_x0000_s54306" name="Формула" r:id="rId20" imgW="507960" imgH="457200" progId="Equation.3">
              <p:embed/>
            </p:oleObj>
          </a:graphicData>
        </a:graphic>
      </p:graphicFrame>
      <p:graphicFrame>
        <p:nvGraphicFramePr>
          <p:cNvPr id="22" name="Object 35"/>
          <p:cNvGraphicFramePr>
            <a:graphicFrameLocks noChangeAspect="1"/>
          </p:cNvGraphicFramePr>
          <p:nvPr/>
        </p:nvGraphicFramePr>
        <p:xfrm>
          <a:off x="1384300" y="3862388"/>
          <a:ext cx="979488" cy="944562"/>
        </p:xfrm>
        <a:graphic>
          <a:graphicData uri="http://schemas.openxmlformats.org/presentationml/2006/ole">
            <p:oleObj spid="_x0000_s54307" name="Формула" r:id="rId21" imgW="558720" imgH="533160" progId="Equation.3">
              <p:embed/>
            </p:oleObj>
          </a:graphicData>
        </a:graphic>
      </p:graphicFrame>
      <p:sp>
        <p:nvSpPr>
          <p:cNvPr id="80" name="Прямоугольник 79"/>
          <p:cNvSpPr>
            <a:spLocks noChangeArrowheads="1"/>
          </p:cNvSpPr>
          <p:nvPr/>
        </p:nvSpPr>
        <p:spPr bwMode="auto">
          <a:xfrm>
            <a:off x="2357438" y="3887788"/>
            <a:ext cx="431800" cy="40005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Ø</a:t>
            </a:r>
            <a:endParaRPr lang="ru-RU" sz="200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23" name="Object 36"/>
          <p:cNvGraphicFramePr>
            <a:graphicFrameLocks noChangeAspect="1"/>
          </p:cNvGraphicFramePr>
          <p:nvPr/>
        </p:nvGraphicFramePr>
        <p:xfrm>
          <a:off x="285750" y="4929188"/>
          <a:ext cx="1981200" cy="809625"/>
        </p:xfrm>
        <a:graphic>
          <a:graphicData uri="http://schemas.openxmlformats.org/presentationml/2006/ole">
            <p:oleObj spid="_x0000_s54308" name="Формула" r:id="rId22" imgW="1130040" imgH="457200" progId="Equation.3">
              <p:embed/>
            </p:oleObj>
          </a:graphicData>
        </a:graphic>
      </p:graphicFrame>
      <p:sp>
        <p:nvSpPr>
          <p:cNvPr id="84" name="Полилиния 83"/>
          <p:cNvSpPr/>
          <p:nvPr/>
        </p:nvSpPr>
        <p:spPr>
          <a:xfrm flipH="1">
            <a:off x="4787900" y="5140325"/>
            <a:ext cx="979488" cy="327025"/>
          </a:xfrm>
          <a:custGeom>
            <a:avLst/>
            <a:gdLst>
              <a:gd name="connsiteX0" fmla="*/ 0 w 762000"/>
              <a:gd name="connsiteY0" fmla="*/ 0 h 289560"/>
              <a:gd name="connsiteX1" fmla="*/ 762000 w 762000"/>
              <a:gd name="connsiteY1" fmla="*/ 0 h 289560"/>
              <a:gd name="connsiteX2" fmla="*/ 762000 w 762000"/>
              <a:gd name="connsiteY2" fmla="*/ 289560 h 28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289560">
                <a:moveTo>
                  <a:pt x="0" y="0"/>
                </a:moveTo>
                <a:lnTo>
                  <a:pt x="762000" y="0"/>
                </a:lnTo>
                <a:lnTo>
                  <a:pt x="762000" y="28956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5" name="Полилиния 84"/>
          <p:cNvSpPr/>
          <p:nvPr/>
        </p:nvSpPr>
        <p:spPr>
          <a:xfrm>
            <a:off x="2428875" y="5140325"/>
            <a:ext cx="962025" cy="327025"/>
          </a:xfrm>
          <a:custGeom>
            <a:avLst/>
            <a:gdLst>
              <a:gd name="connsiteX0" fmla="*/ 0 w 762000"/>
              <a:gd name="connsiteY0" fmla="*/ 0 h 289560"/>
              <a:gd name="connsiteX1" fmla="*/ 762000 w 762000"/>
              <a:gd name="connsiteY1" fmla="*/ 0 h 289560"/>
              <a:gd name="connsiteX2" fmla="*/ 762000 w 762000"/>
              <a:gd name="connsiteY2" fmla="*/ 289560 h 28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289560">
                <a:moveTo>
                  <a:pt x="0" y="0"/>
                </a:moveTo>
                <a:lnTo>
                  <a:pt x="762000" y="0"/>
                </a:lnTo>
                <a:lnTo>
                  <a:pt x="762000" y="28956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86" name="Прямая со стрелкой 85"/>
          <p:cNvCxnSpPr/>
          <p:nvPr/>
        </p:nvCxnSpPr>
        <p:spPr>
          <a:xfrm>
            <a:off x="2428875" y="5429250"/>
            <a:ext cx="3429000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7" name="Object 37"/>
          <p:cNvGraphicFramePr>
            <a:graphicFrameLocks noChangeAspect="1"/>
          </p:cNvGraphicFramePr>
          <p:nvPr/>
        </p:nvGraphicFramePr>
        <p:xfrm>
          <a:off x="4714875" y="5459413"/>
          <a:ext cx="149225" cy="244475"/>
        </p:xfrm>
        <a:graphic>
          <a:graphicData uri="http://schemas.openxmlformats.org/presentationml/2006/ole">
            <p:oleObj spid="_x0000_s54309" name="Формула" r:id="rId23" imgW="126720" imgH="177480" progId="Equation.3">
              <p:embed/>
            </p:oleObj>
          </a:graphicData>
        </a:graphic>
      </p:graphicFrame>
      <p:graphicFrame>
        <p:nvGraphicFramePr>
          <p:cNvPr id="88" name="Object 38"/>
          <p:cNvGraphicFramePr>
            <a:graphicFrameLocks noChangeAspect="1"/>
          </p:cNvGraphicFramePr>
          <p:nvPr/>
        </p:nvGraphicFramePr>
        <p:xfrm>
          <a:off x="3203575" y="5454650"/>
          <a:ext cx="282575" cy="244475"/>
        </p:xfrm>
        <a:graphic>
          <a:graphicData uri="http://schemas.openxmlformats.org/presentationml/2006/ole">
            <p:oleObj spid="_x0000_s54310" name="Формула" r:id="rId24" imgW="241200" imgH="177480" progId="Equation.3">
              <p:embed/>
            </p:oleObj>
          </a:graphicData>
        </a:graphic>
      </p:graphicFrame>
      <p:sp>
        <p:nvSpPr>
          <p:cNvPr id="92" name="Овал 91"/>
          <p:cNvSpPr>
            <a:spLocks noChangeAspect="1"/>
          </p:cNvSpPr>
          <p:nvPr/>
        </p:nvSpPr>
        <p:spPr>
          <a:xfrm>
            <a:off x="4733925" y="5357813"/>
            <a:ext cx="106363" cy="107950"/>
          </a:xfrm>
          <a:prstGeom prst="ellipse">
            <a:avLst/>
          </a:prstGeom>
          <a:solidFill>
            <a:schemeClr val="bg1"/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3" name="Овал 92"/>
          <p:cNvSpPr>
            <a:spLocks noChangeAspect="1"/>
          </p:cNvSpPr>
          <p:nvPr/>
        </p:nvSpPr>
        <p:spPr>
          <a:xfrm>
            <a:off x="3330575" y="5370513"/>
            <a:ext cx="106363" cy="107950"/>
          </a:xfrm>
          <a:prstGeom prst="ellipse">
            <a:avLst/>
          </a:prstGeom>
          <a:solidFill>
            <a:schemeClr val="bg1"/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Управляющая кнопка: настраиваемая 40">
            <a:hlinkClick r:id="rId25" action="ppaction://hlinksldjump" highlightClick="1"/>
          </p:cNvPr>
          <p:cNvSpPr/>
          <p:nvPr/>
        </p:nvSpPr>
        <p:spPr>
          <a:xfrm>
            <a:off x="2285984" y="4357694"/>
            <a:ext cx="1150640" cy="369564"/>
          </a:xfrm>
          <a:prstGeom prst="actionButtonBlank">
            <a:avLst/>
          </a:prstGeom>
          <a:solidFill>
            <a:srgbClr val="66FFFF"/>
          </a:solidFill>
          <a:ln>
            <a:solidFill>
              <a:schemeClr val="accent1">
                <a:shade val="50000"/>
                <a:alpha val="32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Схемы</a:t>
            </a:r>
            <a:endParaRPr lang="ru-RU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4" grpId="0"/>
      <p:bldP spid="44" grpId="0"/>
      <p:bldP spid="71" grpId="0" animBg="1"/>
      <p:bldP spid="73" grpId="0" animBg="1"/>
      <p:bldP spid="80" grpId="0"/>
      <p:bldP spid="92" grpId="0" animBg="1"/>
      <p:bldP spid="9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23" name="Прямоугольник 35"/>
          <p:cNvSpPr>
            <a:spLocks noChangeArrowheads="1"/>
          </p:cNvSpPr>
          <p:nvPr/>
        </p:nvSpPr>
        <p:spPr bwMode="auto">
          <a:xfrm>
            <a:off x="785813" y="428625"/>
            <a:ext cx="57864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Метод замены множителей.</a:t>
            </a:r>
            <a:endParaRPr lang="ru-RU" sz="26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5324" name="Прямоугольник 50"/>
          <p:cNvSpPr>
            <a:spLocks noChangeArrowheads="1"/>
          </p:cNvSpPr>
          <p:nvPr/>
        </p:nvSpPr>
        <p:spPr bwMode="auto">
          <a:xfrm>
            <a:off x="285750" y="1428750"/>
            <a:ext cx="15208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Пример 14.</a:t>
            </a:r>
            <a:endParaRPr lang="ru-RU" sz="2100">
              <a:latin typeface="Calibri" pitchFamily="34" charset="0"/>
            </a:endParaRPr>
          </a:p>
        </p:txBody>
      </p:sp>
      <p:sp>
        <p:nvSpPr>
          <p:cNvPr id="55320" name="Rectangle 24"/>
          <p:cNvSpPr>
            <a:spLocks noChangeArrowheads="1"/>
          </p:cNvSpPr>
          <p:nvPr/>
        </p:nvSpPr>
        <p:spPr bwMode="auto">
          <a:xfrm>
            <a:off x="357188" y="4429125"/>
            <a:ext cx="8183562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1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Теорема</a:t>
            </a:r>
            <a:r>
              <a:rPr lang="ru-RU" sz="2100" b="1" i="1">
                <a:latin typeface="Times New Roman" pitchFamily="18" charset="0"/>
                <a:cs typeface="Times New Roman" pitchFamily="18" charset="0"/>
              </a:rPr>
              <a:t> : неравенство </a:t>
            </a:r>
            <a:r>
              <a:rPr lang="en-US" sz="2100" b="1" i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100" b="1" i="1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100" b="1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100" b="1" i="1">
                <a:latin typeface="Times New Roman" pitchFamily="18" charset="0"/>
                <a:cs typeface="Times New Roman" pitchFamily="18" charset="0"/>
              </a:rPr>
              <a:t>) ≥ </a:t>
            </a:r>
            <a:r>
              <a:rPr lang="en-US" sz="2100" b="1" i="1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100" b="1" i="1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100" b="1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100" b="1" i="1">
                <a:latin typeface="Times New Roman" pitchFamily="18" charset="0"/>
                <a:cs typeface="Times New Roman" pitchFamily="18" charset="0"/>
              </a:rPr>
              <a:t>) при </a:t>
            </a:r>
            <a:r>
              <a:rPr lang="en-US" sz="2100" b="1" i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100" b="1" i="1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100" b="1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100" b="1" i="1">
                <a:latin typeface="Times New Roman" pitchFamily="18" charset="0"/>
                <a:cs typeface="Times New Roman" pitchFamily="18" charset="0"/>
              </a:rPr>
              <a:t>) ≥0 и </a:t>
            </a:r>
            <a:r>
              <a:rPr lang="en-US" sz="2100" b="1" i="1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100" b="1" i="1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100" b="1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100" b="1" i="1">
                <a:latin typeface="Times New Roman" pitchFamily="18" charset="0"/>
                <a:cs typeface="Times New Roman" pitchFamily="18" charset="0"/>
              </a:rPr>
              <a:t>) ≥0  равносильно </a:t>
            </a:r>
          </a:p>
          <a:p>
            <a:r>
              <a:rPr lang="ru-RU" sz="2100" b="1" i="1">
                <a:latin typeface="Times New Roman" pitchFamily="18" charset="0"/>
                <a:cs typeface="Times New Roman" pitchFamily="18" charset="0"/>
              </a:rPr>
              <a:t>неравенству  </a:t>
            </a:r>
            <a:r>
              <a:rPr lang="en-US" sz="2100" b="1" i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100" b="1" i="1">
                <a:latin typeface="Times New Roman" pitchFamily="18" charset="0"/>
                <a:cs typeface="Times New Roman" pitchFamily="18" charset="0"/>
              </a:rPr>
              <a:t>²(</a:t>
            </a:r>
            <a:r>
              <a:rPr lang="en-US" sz="2100" b="1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100" b="1" i="1">
                <a:latin typeface="Times New Roman" pitchFamily="18" charset="0"/>
                <a:cs typeface="Times New Roman" pitchFamily="18" charset="0"/>
              </a:rPr>
              <a:t>) ≥ </a:t>
            </a:r>
            <a:r>
              <a:rPr lang="en-US" sz="2100" b="1" i="1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100" b="1" i="1">
                <a:latin typeface="Times New Roman" pitchFamily="18" charset="0"/>
                <a:cs typeface="Times New Roman" pitchFamily="18" charset="0"/>
              </a:rPr>
              <a:t>²(</a:t>
            </a:r>
            <a:r>
              <a:rPr lang="en-US" sz="2100" b="1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100" b="1" i="1">
                <a:latin typeface="Times New Roman" pitchFamily="18" charset="0"/>
                <a:cs typeface="Times New Roman" pitchFamily="18" charset="0"/>
              </a:rPr>
              <a:t>), т.е. неравенство  </a:t>
            </a:r>
            <a:r>
              <a:rPr lang="en-US" sz="2100" b="1" i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100" b="1" i="1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100" b="1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100" b="1" i="1">
                <a:latin typeface="Times New Roman" pitchFamily="18" charset="0"/>
                <a:cs typeface="Times New Roman" pitchFamily="18" charset="0"/>
              </a:rPr>
              <a:t>) - </a:t>
            </a:r>
            <a:r>
              <a:rPr lang="en-US" sz="2100" b="1" i="1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100" b="1" i="1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100" b="1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100" b="1" i="1">
                <a:latin typeface="Times New Roman" pitchFamily="18" charset="0"/>
                <a:cs typeface="Times New Roman" pitchFamily="18" charset="0"/>
              </a:rPr>
              <a:t>) ≥ 0 </a:t>
            </a:r>
          </a:p>
          <a:p>
            <a:r>
              <a:rPr lang="ru-RU" sz="2100" b="1" i="1">
                <a:latin typeface="Times New Roman" pitchFamily="18" charset="0"/>
                <a:cs typeface="Times New Roman" pitchFamily="18" charset="0"/>
              </a:rPr>
              <a:t>равносильно неравенству  </a:t>
            </a:r>
            <a:r>
              <a:rPr lang="en-US" sz="2100" b="1" i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100" b="1" i="1">
                <a:latin typeface="Times New Roman" pitchFamily="18" charset="0"/>
                <a:cs typeface="Times New Roman" pitchFamily="18" charset="0"/>
              </a:rPr>
              <a:t>²(</a:t>
            </a:r>
            <a:r>
              <a:rPr lang="en-US" sz="2100" b="1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100" b="1" i="1">
                <a:latin typeface="Times New Roman" pitchFamily="18" charset="0"/>
                <a:cs typeface="Times New Roman" pitchFamily="18" charset="0"/>
              </a:rPr>
              <a:t>) - </a:t>
            </a:r>
            <a:r>
              <a:rPr lang="en-US" sz="2100" b="1" i="1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100" b="1" i="1">
                <a:latin typeface="Times New Roman" pitchFamily="18" charset="0"/>
                <a:cs typeface="Times New Roman" pitchFamily="18" charset="0"/>
              </a:rPr>
              <a:t>²(</a:t>
            </a:r>
            <a:r>
              <a:rPr lang="en-US" sz="2100" b="1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100" b="1" i="1">
                <a:latin typeface="Times New Roman" pitchFamily="18" charset="0"/>
                <a:cs typeface="Times New Roman" pitchFamily="18" charset="0"/>
              </a:rPr>
              <a:t>) ≥ 0.</a:t>
            </a:r>
          </a:p>
        </p:txBody>
      </p:sp>
      <p:sp>
        <p:nvSpPr>
          <p:cNvPr id="43" name="Прямоугольник 42"/>
          <p:cNvSpPr>
            <a:spLocks noChangeArrowheads="1"/>
          </p:cNvSpPr>
          <p:nvPr/>
        </p:nvSpPr>
        <p:spPr bwMode="auto">
          <a:xfrm>
            <a:off x="285750" y="2143125"/>
            <a:ext cx="8358188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Очевидно, что свойства модулей нам в данном случае не помогут.</a:t>
            </a:r>
          </a:p>
          <a:p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Решать методом интервалов страшновато. Хотя долгая и кропотливая работа безусловно даст результат. Но, чем больше действий вам придется выполнить, тем больше вероятность устать и допустить ошибку.</a:t>
            </a:r>
            <a:endParaRPr lang="ru-RU" sz="2100">
              <a:solidFill>
                <a:srgbClr val="C00000"/>
              </a:solidFill>
              <a:latin typeface="Calibri" pitchFamily="34" charset="0"/>
            </a:endParaRPr>
          </a:p>
        </p:txBody>
      </p:sp>
      <p:graphicFrame>
        <p:nvGraphicFramePr>
          <p:cNvPr id="2050" name="Object 26"/>
          <p:cNvGraphicFramePr>
            <a:graphicFrameLocks noChangeAspect="1"/>
          </p:cNvGraphicFramePr>
          <p:nvPr/>
        </p:nvGraphicFramePr>
        <p:xfrm>
          <a:off x="1857375" y="1214438"/>
          <a:ext cx="2697163" cy="896937"/>
        </p:xfrm>
        <a:graphic>
          <a:graphicData uri="http://schemas.openxmlformats.org/presentationml/2006/ole">
            <p:oleObj spid="_x0000_s55322" name="Формула" r:id="rId3" imgW="1536480" imgH="507960" progId="Equation.3">
              <p:embed/>
            </p:oleObj>
          </a:graphicData>
        </a:graphic>
      </p:graphicFrame>
      <p:sp>
        <p:nvSpPr>
          <p:cNvPr id="46" name="Прямоугольник 45"/>
          <p:cNvSpPr>
            <a:spLocks noChangeArrowheads="1"/>
          </p:cNvSpPr>
          <p:nvPr/>
        </p:nvSpPr>
        <p:spPr bwMode="auto">
          <a:xfrm>
            <a:off x="285750" y="3857625"/>
            <a:ext cx="8358188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Существует более простое и красивое решение.</a:t>
            </a:r>
            <a:endParaRPr lang="ru-RU" sz="210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49" name="Прямоугольник 48"/>
          <p:cNvSpPr>
            <a:spLocks noChangeArrowheads="1"/>
          </p:cNvSpPr>
          <p:nvPr/>
        </p:nvSpPr>
        <p:spPr bwMode="auto">
          <a:xfrm>
            <a:off x="428625" y="5643563"/>
            <a:ext cx="8358188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Другими словами: знак выражения </a:t>
            </a:r>
            <a:r>
              <a:rPr lang="en-US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f(x)-g(x) </a:t>
            </a:r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 условии, что </a:t>
            </a:r>
            <a:r>
              <a:rPr lang="en-US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)≥0 и </a:t>
            </a:r>
            <a:r>
              <a:rPr lang="en-US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)≥0 совпадает со знаком выражения </a:t>
            </a:r>
            <a:r>
              <a:rPr lang="en-US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100" b="1" i="1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(x)-g</a:t>
            </a:r>
            <a:r>
              <a:rPr lang="ru-RU" sz="2100" b="1" i="1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(x)</a:t>
            </a:r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>
              <a:latin typeface="Calibri" pitchFamily="34" charset="0"/>
            </a:endParaRPr>
          </a:p>
          <a:p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10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5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20" grpId="0"/>
      <p:bldP spid="43" grpId="0"/>
      <p:bldP spid="46" grpId="0"/>
      <p:bldP spid="4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4" name="Прямоугольник 35"/>
          <p:cNvSpPr>
            <a:spLocks noChangeArrowheads="1"/>
          </p:cNvSpPr>
          <p:nvPr/>
        </p:nvSpPr>
        <p:spPr bwMode="auto">
          <a:xfrm>
            <a:off x="785813" y="428625"/>
            <a:ext cx="57864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Метод замены множителей.</a:t>
            </a:r>
            <a:endParaRPr lang="ru-RU" sz="260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57188" y="1928813"/>
          <a:ext cx="7929562" cy="42465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43272"/>
                <a:gridCol w="4786346"/>
              </a:tblGrid>
              <a:tr h="50641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3504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3504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350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350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6355" name="Прямоугольник 10"/>
          <p:cNvSpPr>
            <a:spLocks noChangeArrowheads="1"/>
          </p:cNvSpPr>
          <p:nvPr/>
        </p:nvSpPr>
        <p:spPr bwMode="auto">
          <a:xfrm>
            <a:off x="1143000" y="1928813"/>
            <a:ext cx="175895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2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Множитель</a:t>
            </a:r>
            <a:endParaRPr lang="ru-RU" sz="2200">
              <a:latin typeface="Calibri" pitchFamily="34" charset="0"/>
            </a:endParaRPr>
          </a:p>
        </p:txBody>
      </p:sp>
      <p:sp>
        <p:nvSpPr>
          <p:cNvPr id="56356" name="Прямоугольник 11"/>
          <p:cNvSpPr>
            <a:spLocks noChangeArrowheads="1"/>
          </p:cNvSpPr>
          <p:nvPr/>
        </p:nvSpPr>
        <p:spPr bwMode="auto">
          <a:xfrm>
            <a:off x="5286375" y="1928813"/>
            <a:ext cx="1087438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2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Замена</a:t>
            </a:r>
            <a:endParaRPr lang="ru-RU" sz="2200">
              <a:latin typeface="Calibri" pitchFamily="34" charset="0"/>
            </a:endParaRP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1179513" y="2714625"/>
          <a:ext cx="1666875" cy="449263"/>
        </p:xfrm>
        <a:graphic>
          <a:graphicData uri="http://schemas.openxmlformats.org/presentationml/2006/ole">
            <p:oleObj spid="_x0000_s56323" name="Формула" r:id="rId3" imgW="952200" imgH="253800" progId="Equation.3">
              <p:embed/>
            </p:oleObj>
          </a:graphicData>
        </a:graphic>
      </p:graphicFrame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4714875" y="2714625"/>
          <a:ext cx="1755775" cy="404813"/>
        </p:xfrm>
        <a:graphic>
          <a:graphicData uri="http://schemas.openxmlformats.org/presentationml/2006/ole">
            <p:oleObj spid="_x0000_s56324" name="Формула" r:id="rId4" imgW="1002960" imgH="228600" progId="Equation.3">
              <p:embed/>
            </p:oleObj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/>
        </p:nvGraphicFramePr>
        <p:xfrm>
          <a:off x="1214438" y="3643313"/>
          <a:ext cx="1600200" cy="449262"/>
        </p:xfrm>
        <a:graphic>
          <a:graphicData uri="http://schemas.openxmlformats.org/presentationml/2006/ole">
            <p:oleObj spid="_x0000_s56325" name="Формула" r:id="rId5" imgW="914400" imgH="253800" progId="Equation.3">
              <p:embed/>
            </p:oleObj>
          </a:graphicData>
        </a:graphic>
      </p:graphicFrame>
      <p:graphicFrame>
        <p:nvGraphicFramePr>
          <p:cNvPr id="4" name="Object 6"/>
          <p:cNvGraphicFramePr>
            <a:graphicFrameLocks noChangeAspect="1"/>
          </p:cNvGraphicFramePr>
          <p:nvPr/>
        </p:nvGraphicFramePr>
        <p:xfrm>
          <a:off x="3722688" y="3643313"/>
          <a:ext cx="2378075" cy="403225"/>
        </p:xfrm>
        <a:graphic>
          <a:graphicData uri="http://schemas.openxmlformats.org/presentationml/2006/ole">
            <p:oleObj spid="_x0000_s56326" name="Формула" r:id="rId6" imgW="1358640" imgH="228600" progId="Equation.3">
              <p:embed/>
            </p:oleObj>
          </a:graphicData>
        </a:graphic>
      </p:graphicFrame>
      <p:graphicFrame>
        <p:nvGraphicFramePr>
          <p:cNvPr id="5" name="Object 7"/>
          <p:cNvGraphicFramePr>
            <a:graphicFrameLocks noChangeAspect="1"/>
          </p:cNvGraphicFramePr>
          <p:nvPr/>
        </p:nvGraphicFramePr>
        <p:xfrm>
          <a:off x="6143625" y="3676650"/>
          <a:ext cx="1066800" cy="358775"/>
        </p:xfrm>
        <a:graphic>
          <a:graphicData uri="http://schemas.openxmlformats.org/presentationml/2006/ole">
            <p:oleObj spid="_x0000_s56327" name="Формула" r:id="rId7" imgW="609480" imgH="203040" progId="Equation.3">
              <p:embed/>
            </p:oleObj>
          </a:graphicData>
        </a:graphic>
      </p:graphicFrame>
      <p:graphicFrame>
        <p:nvGraphicFramePr>
          <p:cNvPr id="6" name="Object 8"/>
          <p:cNvGraphicFramePr>
            <a:graphicFrameLocks noChangeAspect="1"/>
          </p:cNvGraphicFramePr>
          <p:nvPr/>
        </p:nvGraphicFramePr>
        <p:xfrm>
          <a:off x="1160463" y="4357688"/>
          <a:ext cx="1711325" cy="852487"/>
        </p:xfrm>
        <a:graphic>
          <a:graphicData uri="http://schemas.openxmlformats.org/presentationml/2006/ole">
            <p:oleObj spid="_x0000_s56328" name="Формула" r:id="rId8" imgW="977760" imgH="482400" progId="Equation.3">
              <p:embed/>
            </p:oleObj>
          </a:graphicData>
        </a:graphic>
      </p:graphicFrame>
      <p:graphicFrame>
        <p:nvGraphicFramePr>
          <p:cNvPr id="7" name="Object 9"/>
          <p:cNvGraphicFramePr>
            <a:graphicFrameLocks noChangeAspect="1"/>
          </p:cNvGraphicFramePr>
          <p:nvPr/>
        </p:nvGraphicFramePr>
        <p:xfrm>
          <a:off x="4714875" y="4357688"/>
          <a:ext cx="1800225" cy="784225"/>
        </p:xfrm>
        <a:graphic>
          <a:graphicData uri="http://schemas.openxmlformats.org/presentationml/2006/ole">
            <p:oleObj spid="_x0000_s56329" name="Формула" r:id="rId9" imgW="1028520" imgH="444240" progId="Equation.3">
              <p:embed/>
            </p:oleObj>
          </a:graphicData>
        </a:graphic>
      </p:graphicFrame>
      <p:graphicFrame>
        <p:nvGraphicFramePr>
          <p:cNvPr id="8" name="Object 10"/>
          <p:cNvGraphicFramePr>
            <a:graphicFrameLocks noChangeAspect="1"/>
          </p:cNvGraphicFramePr>
          <p:nvPr/>
        </p:nvGraphicFramePr>
        <p:xfrm>
          <a:off x="1123950" y="5286375"/>
          <a:ext cx="1644650" cy="852488"/>
        </p:xfrm>
        <a:graphic>
          <a:graphicData uri="http://schemas.openxmlformats.org/presentationml/2006/ole">
            <p:oleObj spid="_x0000_s56330" name="Формула" r:id="rId10" imgW="939600" imgH="482400" progId="Equation.3">
              <p:embed/>
            </p:oleObj>
          </a:graphicData>
        </a:graphic>
      </p:graphicFrame>
      <p:graphicFrame>
        <p:nvGraphicFramePr>
          <p:cNvPr id="9" name="Object 11"/>
          <p:cNvGraphicFramePr>
            <a:graphicFrameLocks noChangeAspect="1"/>
          </p:cNvGraphicFramePr>
          <p:nvPr/>
        </p:nvGraphicFramePr>
        <p:xfrm>
          <a:off x="6715125" y="5357813"/>
          <a:ext cx="1066800" cy="762000"/>
        </p:xfrm>
        <a:graphic>
          <a:graphicData uri="http://schemas.openxmlformats.org/presentationml/2006/ole">
            <p:oleObj spid="_x0000_s56332" name="Формула" r:id="rId11" imgW="609480" imgH="431640" progId="Equation.3">
              <p:embed/>
            </p:oleObj>
          </a:graphicData>
        </a:graphic>
      </p:graphicFrame>
      <p:sp>
        <p:nvSpPr>
          <p:cNvPr id="56357" name="Прямоугольник 23"/>
          <p:cNvSpPr>
            <a:spLocks noChangeArrowheads="1"/>
          </p:cNvSpPr>
          <p:nvPr/>
        </p:nvSpPr>
        <p:spPr bwMode="auto">
          <a:xfrm>
            <a:off x="428625" y="1214438"/>
            <a:ext cx="835818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Несколько примеров замены множителей при решении неравенств с модулями.</a:t>
            </a:r>
            <a:endParaRPr lang="ru-RU" sz="2100">
              <a:solidFill>
                <a:srgbClr val="C00000"/>
              </a:solidFill>
              <a:latin typeface="Calibri" pitchFamily="34" charset="0"/>
            </a:endParaRPr>
          </a:p>
        </p:txBody>
      </p:sp>
      <p:graphicFrame>
        <p:nvGraphicFramePr>
          <p:cNvPr id="11" name="Object 13"/>
          <p:cNvGraphicFramePr>
            <a:graphicFrameLocks noChangeAspect="1"/>
          </p:cNvGraphicFramePr>
          <p:nvPr/>
        </p:nvGraphicFramePr>
        <p:xfrm>
          <a:off x="3929063" y="5286375"/>
          <a:ext cx="2444750" cy="784225"/>
        </p:xfrm>
        <a:graphic>
          <a:graphicData uri="http://schemas.openxmlformats.org/presentationml/2006/ole">
            <p:oleObj spid="_x0000_s56333" name="Формула" r:id="rId12" imgW="1396800" imgH="444240" progId="Equation.3">
              <p:embed/>
            </p:oleObj>
          </a:graphicData>
        </a:graphic>
      </p:graphicFrame>
      <p:cxnSp>
        <p:nvCxnSpPr>
          <p:cNvPr id="17" name="Прямая соединительная линия 16"/>
          <p:cNvCxnSpPr/>
          <p:nvPr/>
        </p:nvCxnSpPr>
        <p:spPr>
          <a:xfrm rot="5400000" flipH="1" flipV="1">
            <a:off x="6215062" y="5715001"/>
            <a:ext cx="714375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Дата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851D272-324E-4922-9CF8-0FF034D09E36}" type="datetime1">
              <a:rPr lang="ru-RU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27.10.2014</a:t>
            </a:fld>
            <a:endParaRPr lang="ru-RU" smtClean="0">
              <a:solidFill>
                <a:srgbClr val="898989"/>
              </a:solidFill>
            </a:endParaRPr>
          </a:p>
        </p:txBody>
      </p:sp>
      <p:sp>
        <p:nvSpPr>
          <p:cNvPr id="15362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B89BB99-18EB-4736-8872-3D4789CA27D6}" type="slidenum">
              <a:rPr lang="ru-RU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smtClean="0">
              <a:solidFill>
                <a:srgbClr val="898989"/>
              </a:solidFill>
            </a:endParaRPr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214282" y="1714488"/>
            <a:ext cx="8143932" cy="571504"/>
          </a:xfrm>
          <a:prstGeom prst="actionButtonBlank">
            <a:avLst/>
          </a:prstGeom>
          <a:solidFill>
            <a:srgbClr val="66FFFF"/>
          </a:solidFill>
          <a:ln>
            <a:solidFill>
              <a:schemeClr val="accent1">
                <a:shade val="50000"/>
                <a:alpha val="32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Универсальный способ (по определению модуля)</a:t>
            </a:r>
            <a:endParaRPr lang="ru-RU" sz="2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6" name="Прямоугольник 10"/>
          <p:cNvSpPr>
            <a:spLocks noChangeArrowheads="1"/>
          </p:cNvSpPr>
          <p:nvPr/>
        </p:nvSpPr>
        <p:spPr bwMode="auto">
          <a:xfrm>
            <a:off x="357188" y="285750"/>
            <a:ext cx="4286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Методы решения.</a:t>
            </a:r>
            <a:endParaRPr lang="ru-RU" sz="2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</p:cNvPr>
          <p:cNvSpPr/>
          <p:nvPr/>
        </p:nvSpPr>
        <p:spPr>
          <a:xfrm>
            <a:off x="214282" y="2571744"/>
            <a:ext cx="8143900" cy="571504"/>
          </a:xfrm>
          <a:prstGeom prst="actionButtonBlank">
            <a:avLst/>
          </a:prstGeom>
          <a:solidFill>
            <a:srgbClr val="66FFFF"/>
          </a:solidFill>
          <a:ln>
            <a:solidFill>
              <a:schemeClr val="accent1">
                <a:shade val="50000"/>
                <a:alpha val="32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Метод интервалов (обобщение метода по определению)</a:t>
            </a:r>
            <a:endParaRPr lang="ru-RU" sz="2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214282" y="3429000"/>
            <a:ext cx="8143932" cy="571504"/>
          </a:xfrm>
          <a:prstGeom prst="actionButtonBlank">
            <a:avLst/>
          </a:prstGeom>
          <a:solidFill>
            <a:srgbClr val="66FFFF"/>
          </a:solidFill>
          <a:ln>
            <a:solidFill>
              <a:schemeClr val="accent1">
                <a:shade val="50000"/>
                <a:alpha val="32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Использование альтернативных схем</a:t>
            </a:r>
            <a:endParaRPr lang="ru-RU" sz="2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214282" y="4286256"/>
            <a:ext cx="8143932" cy="571504"/>
          </a:xfrm>
          <a:prstGeom prst="actionButtonBlank">
            <a:avLst/>
          </a:prstGeom>
          <a:solidFill>
            <a:srgbClr val="66FFFF"/>
          </a:solidFill>
          <a:ln>
            <a:solidFill>
              <a:schemeClr val="accent1">
                <a:shade val="50000"/>
                <a:alpha val="32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Использование свойств модулей</a:t>
            </a:r>
            <a:endParaRPr lang="ru-RU" sz="2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Управляющая кнопка: настраиваемая 8">
            <a:hlinkClick r:id="" action="ppaction://noaction" highlightClick="1"/>
          </p:cNvPr>
          <p:cNvSpPr/>
          <p:nvPr/>
        </p:nvSpPr>
        <p:spPr>
          <a:xfrm>
            <a:off x="214282" y="5143512"/>
            <a:ext cx="8143932" cy="571504"/>
          </a:xfrm>
          <a:prstGeom prst="actionButtonBlank">
            <a:avLst/>
          </a:prstGeom>
          <a:solidFill>
            <a:srgbClr val="66FFFF"/>
          </a:solidFill>
          <a:ln>
            <a:solidFill>
              <a:schemeClr val="accent1">
                <a:shade val="50000"/>
                <a:alpha val="32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Метод рационализации (замены множителей)</a:t>
            </a:r>
            <a:endParaRPr lang="ru-RU" sz="2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олилиния 37"/>
          <p:cNvSpPr/>
          <p:nvPr/>
        </p:nvSpPr>
        <p:spPr>
          <a:xfrm>
            <a:off x="7143750" y="5037138"/>
            <a:ext cx="928688" cy="323850"/>
          </a:xfrm>
          <a:custGeom>
            <a:avLst/>
            <a:gdLst>
              <a:gd name="connsiteX0" fmla="*/ 0 w 1638300"/>
              <a:gd name="connsiteY0" fmla="*/ 373380 h 396240"/>
              <a:gd name="connsiteX1" fmla="*/ 0 w 1638300"/>
              <a:gd name="connsiteY1" fmla="*/ 0 h 396240"/>
              <a:gd name="connsiteX2" fmla="*/ 1638300 w 1638300"/>
              <a:gd name="connsiteY2" fmla="*/ 0 h 396240"/>
              <a:gd name="connsiteX3" fmla="*/ 1638300 w 1638300"/>
              <a:gd name="connsiteY3" fmla="*/ 396240 h 39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8300" h="396240">
                <a:moveTo>
                  <a:pt x="0" y="373380"/>
                </a:moveTo>
                <a:lnTo>
                  <a:pt x="0" y="0"/>
                </a:lnTo>
                <a:lnTo>
                  <a:pt x="1638300" y="0"/>
                </a:lnTo>
                <a:lnTo>
                  <a:pt x="1638300" y="39624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Полилиния 36"/>
          <p:cNvSpPr/>
          <p:nvPr/>
        </p:nvSpPr>
        <p:spPr>
          <a:xfrm>
            <a:off x="5214938" y="5037138"/>
            <a:ext cx="1000125" cy="323850"/>
          </a:xfrm>
          <a:custGeom>
            <a:avLst/>
            <a:gdLst>
              <a:gd name="connsiteX0" fmla="*/ 0 w 1638300"/>
              <a:gd name="connsiteY0" fmla="*/ 373380 h 396240"/>
              <a:gd name="connsiteX1" fmla="*/ 0 w 1638300"/>
              <a:gd name="connsiteY1" fmla="*/ 0 h 396240"/>
              <a:gd name="connsiteX2" fmla="*/ 1638300 w 1638300"/>
              <a:gd name="connsiteY2" fmla="*/ 0 h 396240"/>
              <a:gd name="connsiteX3" fmla="*/ 1638300 w 1638300"/>
              <a:gd name="connsiteY3" fmla="*/ 396240 h 39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8300" h="396240">
                <a:moveTo>
                  <a:pt x="0" y="373380"/>
                </a:moveTo>
                <a:lnTo>
                  <a:pt x="0" y="0"/>
                </a:lnTo>
                <a:lnTo>
                  <a:pt x="1638300" y="0"/>
                </a:lnTo>
                <a:lnTo>
                  <a:pt x="1638300" y="39624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366" name="Прямоугольник 35"/>
          <p:cNvSpPr>
            <a:spLocks noChangeArrowheads="1"/>
          </p:cNvSpPr>
          <p:nvPr/>
        </p:nvSpPr>
        <p:spPr bwMode="auto">
          <a:xfrm>
            <a:off x="785813" y="428625"/>
            <a:ext cx="57864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Метод замены множителей.</a:t>
            </a:r>
            <a:endParaRPr lang="ru-RU" sz="26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7367" name="Прямоугольник 50"/>
          <p:cNvSpPr>
            <a:spLocks noChangeArrowheads="1"/>
          </p:cNvSpPr>
          <p:nvPr/>
        </p:nvSpPr>
        <p:spPr bwMode="auto">
          <a:xfrm>
            <a:off x="287338" y="1428750"/>
            <a:ext cx="152241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Пример 14.</a:t>
            </a:r>
            <a:endParaRPr lang="ru-RU" sz="2100">
              <a:latin typeface="Calibri" pitchFamily="34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857375" y="1214438"/>
          <a:ext cx="2697163" cy="896937"/>
        </p:xfrm>
        <a:graphic>
          <a:graphicData uri="http://schemas.openxmlformats.org/presentationml/2006/ole">
            <p:oleObj spid="_x0000_s57346" name="Формула" r:id="rId3" imgW="1536480" imgH="507960" progId="Equation.3">
              <p:embed/>
            </p:oleObj>
          </a:graphicData>
        </a:graphic>
      </p:graphicFrame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0" y="2303463"/>
          <a:ext cx="3286125" cy="784225"/>
        </p:xfrm>
        <a:graphic>
          <a:graphicData uri="http://schemas.openxmlformats.org/presentationml/2006/ole">
            <p:oleObj spid="_x0000_s57347" name="Формула" r:id="rId4" imgW="2070000" imgH="444240" progId="Equation.3">
              <p:embed/>
            </p:oleObj>
          </a:graphicData>
        </a:graphic>
      </p:graphicFrame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3286125" y="2339975"/>
          <a:ext cx="5786438" cy="739775"/>
        </p:xfrm>
        <a:graphic>
          <a:graphicData uri="http://schemas.openxmlformats.org/presentationml/2006/ole">
            <p:oleObj spid="_x0000_s57348" name="Формула" r:id="rId5" imgW="3593880" imgH="419040" progId="Equation.3">
              <p:embed/>
            </p:oleObj>
          </a:graphicData>
        </a:graphic>
      </p:graphicFrame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0" y="3311525"/>
          <a:ext cx="4987925" cy="739775"/>
        </p:xfrm>
        <a:graphic>
          <a:graphicData uri="http://schemas.openxmlformats.org/presentationml/2006/ole">
            <p:oleObj spid="_x0000_s57349" name="Формула" r:id="rId6" imgW="3098520" imgH="419040" progId="Equation.3">
              <p:embed/>
            </p:oleObj>
          </a:graphicData>
        </a:graphic>
      </p:graphicFrame>
      <p:graphicFrame>
        <p:nvGraphicFramePr>
          <p:cNvPr id="5" name="Object 6"/>
          <p:cNvGraphicFramePr>
            <a:graphicFrameLocks noChangeAspect="1"/>
          </p:cNvGraphicFramePr>
          <p:nvPr/>
        </p:nvGraphicFramePr>
        <p:xfrm>
          <a:off x="5072063" y="3311525"/>
          <a:ext cx="2678112" cy="739775"/>
        </p:xfrm>
        <a:graphic>
          <a:graphicData uri="http://schemas.openxmlformats.org/presentationml/2006/ole">
            <p:oleObj spid="_x0000_s57350" name="Формула" r:id="rId7" imgW="1663560" imgH="419040" progId="Equation.3">
              <p:embed/>
            </p:oleObj>
          </a:graphicData>
        </a:graphic>
      </p:graphicFrame>
      <p:graphicFrame>
        <p:nvGraphicFramePr>
          <p:cNvPr id="6" name="Object 7"/>
          <p:cNvGraphicFramePr>
            <a:graphicFrameLocks noChangeAspect="1"/>
          </p:cNvGraphicFramePr>
          <p:nvPr/>
        </p:nvGraphicFramePr>
        <p:xfrm>
          <a:off x="36513" y="4248150"/>
          <a:ext cx="3067050" cy="739775"/>
        </p:xfrm>
        <a:graphic>
          <a:graphicData uri="http://schemas.openxmlformats.org/presentationml/2006/ole">
            <p:oleObj spid="_x0000_s57351" name="Формула" r:id="rId8" imgW="1904760" imgH="419040" progId="Equation.3">
              <p:embed/>
            </p:oleObj>
          </a:graphicData>
        </a:graphic>
      </p:graphicFrame>
      <p:sp>
        <p:nvSpPr>
          <p:cNvPr id="15" name="Полилиния 14"/>
          <p:cNvSpPr/>
          <p:nvPr/>
        </p:nvSpPr>
        <p:spPr>
          <a:xfrm>
            <a:off x="3214688" y="5037138"/>
            <a:ext cx="962025" cy="325437"/>
          </a:xfrm>
          <a:custGeom>
            <a:avLst/>
            <a:gdLst>
              <a:gd name="connsiteX0" fmla="*/ 0 w 762000"/>
              <a:gd name="connsiteY0" fmla="*/ 0 h 289560"/>
              <a:gd name="connsiteX1" fmla="*/ 762000 w 762000"/>
              <a:gd name="connsiteY1" fmla="*/ 0 h 289560"/>
              <a:gd name="connsiteX2" fmla="*/ 762000 w 762000"/>
              <a:gd name="connsiteY2" fmla="*/ 289560 h 28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289560">
                <a:moveTo>
                  <a:pt x="0" y="0"/>
                </a:moveTo>
                <a:lnTo>
                  <a:pt x="762000" y="0"/>
                </a:lnTo>
                <a:lnTo>
                  <a:pt x="762000" y="28956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3286125" y="5357813"/>
            <a:ext cx="5572125" cy="1587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8"/>
          <p:cNvGraphicFramePr>
            <a:graphicFrameLocks noChangeAspect="1"/>
          </p:cNvGraphicFramePr>
          <p:nvPr/>
        </p:nvGraphicFramePr>
        <p:xfrm>
          <a:off x="6227763" y="5395913"/>
          <a:ext cx="133350" cy="227012"/>
        </p:xfrm>
        <a:graphic>
          <a:graphicData uri="http://schemas.openxmlformats.org/presentationml/2006/ole">
            <p:oleObj spid="_x0000_s57352" name="Формула" r:id="rId9" imgW="114120" imgH="164880" progId="Equation.3">
              <p:embed/>
            </p:oleObj>
          </a:graphicData>
        </a:graphic>
      </p:graphicFrame>
      <p:graphicFrame>
        <p:nvGraphicFramePr>
          <p:cNvPr id="18" name="Object 9"/>
          <p:cNvGraphicFramePr>
            <a:graphicFrameLocks noChangeAspect="1"/>
          </p:cNvGraphicFramePr>
          <p:nvPr/>
        </p:nvGraphicFramePr>
        <p:xfrm>
          <a:off x="3995738" y="5395913"/>
          <a:ext cx="282575" cy="227012"/>
        </p:xfrm>
        <a:graphic>
          <a:graphicData uri="http://schemas.openxmlformats.org/presentationml/2006/ole">
            <p:oleObj spid="_x0000_s57353" name="Формула" r:id="rId10" imgW="241200" imgH="164880" progId="Equation.3">
              <p:embed/>
            </p:oleObj>
          </a:graphicData>
        </a:graphic>
      </p:graphicFrame>
      <p:sp>
        <p:nvSpPr>
          <p:cNvPr id="19" name="Овал 18"/>
          <p:cNvSpPr>
            <a:spLocks noChangeAspect="1"/>
          </p:cNvSpPr>
          <p:nvPr/>
        </p:nvSpPr>
        <p:spPr>
          <a:xfrm>
            <a:off x="6156325" y="5286375"/>
            <a:ext cx="104775" cy="107950"/>
          </a:xfrm>
          <a:prstGeom prst="ellipse">
            <a:avLst/>
          </a:prstGeom>
          <a:solidFill>
            <a:srgbClr val="7030A0"/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Овал 19"/>
          <p:cNvSpPr>
            <a:spLocks noChangeAspect="1"/>
          </p:cNvSpPr>
          <p:nvPr/>
        </p:nvSpPr>
        <p:spPr>
          <a:xfrm>
            <a:off x="4140200" y="5299075"/>
            <a:ext cx="104775" cy="107950"/>
          </a:xfrm>
          <a:prstGeom prst="ellipse">
            <a:avLst/>
          </a:prstGeom>
          <a:solidFill>
            <a:schemeClr val="bg1"/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Овал 23"/>
          <p:cNvSpPr>
            <a:spLocks noChangeAspect="1"/>
          </p:cNvSpPr>
          <p:nvPr/>
        </p:nvSpPr>
        <p:spPr>
          <a:xfrm>
            <a:off x="5148263" y="5287963"/>
            <a:ext cx="104775" cy="107950"/>
          </a:xfrm>
          <a:prstGeom prst="ellipse">
            <a:avLst/>
          </a:prstGeom>
          <a:solidFill>
            <a:srgbClr val="7030A0"/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7" name="Object 10"/>
          <p:cNvGraphicFramePr>
            <a:graphicFrameLocks noChangeAspect="1"/>
          </p:cNvGraphicFramePr>
          <p:nvPr/>
        </p:nvGraphicFramePr>
        <p:xfrm>
          <a:off x="5040313" y="5395913"/>
          <a:ext cx="268287" cy="227012"/>
        </p:xfrm>
        <a:graphic>
          <a:graphicData uri="http://schemas.openxmlformats.org/presentationml/2006/ole">
            <p:oleObj spid="_x0000_s57354" name="Формула" r:id="rId11" imgW="228600" imgH="164880" progId="Equation.3">
              <p:embed/>
            </p:oleObj>
          </a:graphicData>
        </a:graphic>
      </p:graphicFrame>
      <p:sp>
        <p:nvSpPr>
          <p:cNvPr id="26" name="Овал 25"/>
          <p:cNvSpPr>
            <a:spLocks noChangeAspect="1"/>
          </p:cNvSpPr>
          <p:nvPr/>
        </p:nvSpPr>
        <p:spPr>
          <a:xfrm>
            <a:off x="7091363" y="5286375"/>
            <a:ext cx="106362" cy="107950"/>
          </a:xfrm>
          <a:prstGeom prst="ellipse">
            <a:avLst/>
          </a:prstGeom>
          <a:solidFill>
            <a:schemeClr val="bg1"/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Овал 26"/>
          <p:cNvSpPr>
            <a:spLocks noChangeAspect="1"/>
          </p:cNvSpPr>
          <p:nvPr/>
        </p:nvSpPr>
        <p:spPr>
          <a:xfrm>
            <a:off x="8001000" y="5286375"/>
            <a:ext cx="106363" cy="107950"/>
          </a:xfrm>
          <a:prstGeom prst="ellipse">
            <a:avLst/>
          </a:prstGeom>
          <a:solidFill>
            <a:schemeClr val="bg1"/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8" name="Object 11"/>
          <p:cNvGraphicFramePr>
            <a:graphicFrameLocks noChangeAspect="1"/>
          </p:cNvGraphicFramePr>
          <p:nvPr/>
        </p:nvGraphicFramePr>
        <p:xfrm>
          <a:off x="7137400" y="5395913"/>
          <a:ext cx="147638" cy="227012"/>
        </p:xfrm>
        <a:graphic>
          <a:graphicData uri="http://schemas.openxmlformats.org/presentationml/2006/ole">
            <p:oleObj spid="_x0000_s57355" name="Формула" r:id="rId12" imgW="126720" imgH="164880" progId="Equation.3">
              <p:embed/>
            </p:oleObj>
          </a:graphicData>
        </a:graphic>
      </p:graphicFrame>
      <p:graphicFrame>
        <p:nvGraphicFramePr>
          <p:cNvPr id="9" name="Object 12"/>
          <p:cNvGraphicFramePr>
            <a:graphicFrameLocks noChangeAspect="1"/>
          </p:cNvGraphicFramePr>
          <p:nvPr/>
        </p:nvGraphicFramePr>
        <p:xfrm>
          <a:off x="7956550" y="5395913"/>
          <a:ext cx="147638" cy="209550"/>
        </p:xfrm>
        <a:graphic>
          <a:graphicData uri="http://schemas.openxmlformats.org/presentationml/2006/ole">
            <p:oleObj spid="_x0000_s57356" name="Формула" r:id="rId13" imgW="126720" imgH="152280" progId="Equation.3">
              <p:embed/>
            </p:oleObj>
          </a:graphicData>
        </a:graphic>
      </p:graphicFrame>
      <p:graphicFrame>
        <p:nvGraphicFramePr>
          <p:cNvPr id="10" name="Object 13"/>
          <p:cNvGraphicFramePr>
            <a:graphicFrameLocks noChangeAspect="1"/>
          </p:cNvGraphicFramePr>
          <p:nvPr/>
        </p:nvGraphicFramePr>
        <p:xfrm>
          <a:off x="8286750" y="5072063"/>
          <a:ext cx="280988" cy="282575"/>
        </p:xfrm>
        <a:graphic>
          <a:graphicData uri="http://schemas.openxmlformats.org/presentationml/2006/ole">
            <p:oleObj spid="_x0000_s57357" name="Формула" r:id="rId14" imgW="139680" imgH="139680" progId="Equation.3">
              <p:embed/>
            </p:oleObj>
          </a:graphicData>
        </a:graphic>
      </p:graphicFrame>
      <p:graphicFrame>
        <p:nvGraphicFramePr>
          <p:cNvPr id="11" name="Object 14"/>
          <p:cNvGraphicFramePr>
            <a:graphicFrameLocks noChangeAspect="1"/>
          </p:cNvGraphicFramePr>
          <p:nvPr/>
        </p:nvGraphicFramePr>
        <p:xfrm>
          <a:off x="6500813" y="5072063"/>
          <a:ext cx="280987" cy="282575"/>
        </p:xfrm>
        <a:graphic>
          <a:graphicData uri="http://schemas.openxmlformats.org/presentationml/2006/ole">
            <p:oleObj spid="_x0000_s57358" name="Формула" r:id="rId15" imgW="139680" imgH="139680" progId="Equation.3">
              <p:embed/>
            </p:oleObj>
          </a:graphicData>
        </a:graphic>
      </p:graphicFrame>
      <p:graphicFrame>
        <p:nvGraphicFramePr>
          <p:cNvPr id="12" name="Object 15"/>
          <p:cNvGraphicFramePr>
            <a:graphicFrameLocks noChangeAspect="1"/>
          </p:cNvGraphicFramePr>
          <p:nvPr/>
        </p:nvGraphicFramePr>
        <p:xfrm>
          <a:off x="4572000" y="5072063"/>
          <a:ext cx="280988" cy="282575"/>
        </p:xfrm>
        <a:graphic>
          <a:graphicData uri="http://schemas.openxmlformats.org/presentationml/2006/ole">
            <p:oleObj spid="_x0000_s57359" name="Формула" r:id="rId16" imgW="139680" imgH="139680" progId="Equation.3">
              <p:embed/>
            </p:oleObj>
          </a:graphicData>
        </a:graphic>
      </p:graphicFrame>
      <p:graphicFrame>
        <p:nvGraphicFramePr>
          <p:cNvPr id="13" name="Object 16"/>
          <p:cNvGraphicFramePr>
            <a:graphicFrameLocks noChangeAspect="1"/>
          </p:cNvGraphicFramePr>
          <p:nvPr/>
        </p:nvGraphicFramePr>
        <p:xfrm>
          <a:off x="7500938" y="5143500"/>
          <a:ext cx="280987" cy="153988"/>
        </p:xfrm>
        <a:graphic>
          <a:graphicData uri="http://schemas.openxmlformats.org/presentationml/2006/ole">
            <p:oleObj spid="_x0000_s57360" name="Формула" r:id="rId17" imgW="139680" imgH="75960" progId="Equation.3">
              <p:embed/>
            </p:oleObj>
          </a:graphicData>
        </a:graphic>
      </p:graphicFrame>
      <p:graphicFrame>
        <p:nvGraphicFramePr>
          <p:cNvPr id="25" name="Object 17"/>
          <p:cNvGraphicFramePr>
            <a:graphicFrameLocks noChangeAspect="1"/>
          </p:cNvGraphicFramePr>
          <p:nvPr/>
        </p:nvGraphicFramePr>
        <p:xfrm>
          <a:off x="5643563" y="5143500"/>
          <a:ext cx="280987" cy="153988"/>
        </p:xfrm>
        <a:graphic>
          <a:graphicData uri="http://schemas.openxmlformats.org/presentationml/2006/ole">
            <p:oleObj spid="_x0000_s57361" name="Формула" r:id="rId18" imgW="139680" imgH="75960" progId="Equation.3">
              <p:embed/>
            </p:oleObj>
          </a:graphicData>
        </a:graphic>
      </p:graphicFrame>
      <p:graphicFrame>
        <p:nvGraphicFramePr>
          <p:cNvPr id="28" name="Object 18"/>
          <p:cNvGraphicFramePr>
            <a:graphicFrameLocks noChangeAspect="1"/>
          </p:cNvGraphicFramePr>
          <p:nvPr/>
        </p:nvGraphicFramePr>
        <p:xfrm>
          <a:off x="3643313" y="5143500"/>
          <a:ext cx="280987" cy="153988"/>
        </p:xfrm>
        <a:graphic>
          <a:graphicData uri="http://schemas.openxmlformats.org/presentationml/2006/ole">
            <p:oleObj spid="_x0000_s57362" name="Формула" r:id="rId19" imgW="139680" imgH="75960" progId="Equation.3">
              <p:embed/>
            </p:oleObj>
          </a:graphicData>
        </a:graphic>
      </p:graphicFrame>
      <p:graphicFrame>
        <p:nvGraphicFramePr>
          <p:cNvPr id="29" name="Object 19"/>
          <p:cNvGraphicFramePr>
            <a:graphicFrameLocks noChangeAspect="1"/>
          </p:cNvGraphicFramePr>
          <p:nvPr/>
        </p:nvGraphicFramePr>
        <p:xfrm>
          <a:off x="4071938" y="5786438"/>
          <a:ext cx="4594225" cy="358775"/>
        </p:xfrm>
        <a:graphic>
          <a:graphicData uri="http://schemas.openxmlformats.org/presentationml/2006/ole">
            <p:oleObj spid="_x0000_s57363" name="Формула" r:id="rId20" imgW="261612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4" grpId="0" animBg="1"/>
      <p:bldP spid="26" grpId="0" animBg="1"/>
      <p:bldP spid="2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Полилиния 57"/>
          <p:cNvSpPr/>
          <p:nvPr/>
        </p:nvSpPr>
        <p:spPr>
          <a:xfrm>
            <a:off x="6875463" y="5310188"/>
            <a:ext cx="703262" cy="395287"/>
          </a:xfrm>
          <a:custGeom>
            <a:avLst/>
            <a:gdLst>
              <a:gd name="connsiteX0" fmla="*/ 0 w 1977390"/>
              <a:gd name="connsiteY0" fmla="*/ 0 h 358140"/>
              <a:gd name="connsiteX1" fmla="*/ 1977390 w 1977390"/>
              <a:gd name="connsiteY1" fmla="*/ 0 h 358140"/>
              <a:gd name="connsiteX2" fmla="*/ 1977390 w 1977390"/>
              <a:gd name="connsiteY2" fmla="*/ 358140 h 358140"/>
              <a:gd name="connsiteX3" fmla="*/ 11430 w 1977390"/>
              <a:gd name="connsiteY3" fmla="*/ 358140 h 358140"/>
              <a:gd name="connsiteX4" fmla="*/ 0 w 1977390"/>
              <a:gd name="connsiteY4" fmla="*/ 0 h 35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7390" h="358140">
                <a:moveTo>
                  <a:pt x="0" y="0"/>
                </a:moveTo>
                <a:lnTo>
                  <a:pt x="1977390" y="0"/>
                </a:lnTo>
                <a:lnTo>
                  <a:pt x="1977390" y="358140"/>
                </a:lnTo>
                <a:lnTo>
                  <a:pt x="11430" y="358140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Полилиния 56"/>
          <p:cNvSpPr/>
          <p:nvPr/>
        </p:nvSpPr>
        <p:spPr>
          <a:xfrm>
            <a:off x="5256213" y="5310188"/>
            <a:ext cx="719137" cy="395287"/>
          </a:xfrm>
          <a:custGeom>
            <a:avLst/>
            <a:gdLst>
              <a:gd name="connsiteX0" fmla="*/ 0 w 1977390"/>
              <a:gd name="connsiteY0" fmla="*/ 0 h 358140"/>
              <a:gd name="connsiteX1" fmla="*/ 1977390 w 1977390"/>
              <a:gd name="connsiteY1" fmla="*/ 0 h 358140"/>
              <a:gd name="connsiteX2" fmla="*/ 1977390 w 1977390"/>
              <a:gd name="connsiteY2" fmla="*/ 358140 h 358140"/>
              <a:gd name="connsiteX3" fmla="*/ 11430 w 1977390"/>
              <a:gd name="connsiteY3" fmla="*/ 358140 h 358140"/>
              <a:gd name="connsiteX4" fmla="*/ 0 w 1977390"/>
              <a:gd name="connsiteY4" fmla="*/ 0 h 35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7390" h="358140">
                <a:moveTo>
                  <a:pt x="0" y="0"/>
                </a:moveTo>
                <a:lnTo>
                  <a:pt x="1977390" y="0"/>
                </a:lnTo>
                <a:lnTo>
                  <a:pt x="1977390" y="358140"/>
                </a:lnTo>
                <a:lnTo>
                  <a:pt x="11430" y="358140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Полилиния 44"/>
          <p:cNvSpPr/>
          <p:nvPr/>
        </p:nvSpPr>
        <p:spPr>
          <a:xfrm>
            <a:off x="4429125" y="4572000"/>
            <a:ext cx="1571625" cy="357188"/>
          </a:xfrm>
          <a:custGeom>
            <a:avLst/>
            <a:gdLst>
              <a:gd name="connsiteX0" fmla="*/ 0 w 1977390"/>
              <a:gd name="connsiteY0" fmla="*/ 0 h 358140"/>
              <a:gd name="connsiteX1" fmla="*/ 1977390 w 1977390"/>
              <a:gd name="connsiteY1" fmla="*/ 0 h 358140"/>
              <a:gd name="connsiteX2" fmla="*/ 1977390 w 1977390"/>
              <a:gd name="connsiteY2" fmla="*/ 358140 h 358140"/>
              <a:gd name="connsiteX3" fmla="*/ 11430 w 1977390"/>
              <a:gd name="connsiteY3" fmla="*/ 358140 h 358140"/>
              <a:gd name="connsiteX4" fmla="*/ 0 w 1977390"/>
              <a:gd name="connsiteY4" fmla="*/ 0 h 35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7390" h="358140">
                <a:moveTo>
                  <a:pt x="0" y="0"/>
                </a:moveTo>
                <a:lnTo>
                  <a:pt x="1977390" y="0"/>
                </a:lnTo>
                <a:lnTo>
                  <a:pt x="1977390" y="358140"/>
                </a:lnTo>
                <a:lnTo>
                  <a:pt x="11430" y="358140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Полилиния 46"/>
          <p:cNvSpPr/>
          <p:nvPr/>
        </p:nvSpPr>
        <p:spPr>
          <a:xfrm rot="10800000">
            <a:off x="6894513" y="4572000"/>
            <a:ext cx="1571625" cy="357188"/>
          </a:xfrm>
          <a:custGeom>
            <a:avLst/>
            <a:gdLst>
              <a:gd name="connsiteX0" fmla="*/ 0 w 1977390"/>
              <a:gd name="connsiteY0" fmla="*/ 0 h 358140"/>
              <a:gd name="connsiteX1" fmla="*/ 1977390 w 1977390"/>
              <a:gd name="connsiteY1" fmla="*/ 0 h 358140"/>
              <a:gd name="connsiteX2" fmla="*/ 1977390 w 1977390"/>
              <a:gd name="connsiteY2" fmla="*/ 358140 h 358140"/>
              <a:gd name="connsiteX3" fmla="*/ 11430 w 1977390"/>
              <a:gd name="connsiteY3" fmla="*/ 358140 h 358140"/>
              <a:gd name="connsiteX4" fmla="*/ 0 w 1977390"/>
              <a:gd name="connsiteY4" fmla="*/ 0 h 35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7390" h="358140">
                <a:moveTo>
                  <a:pt x="0" y="0"/>
                </a:moveTo>
                <a:lnTo>
                  <a:pt x="1977390" y="0"/>
                </a:lnTo>
                <a:lnTo>
                  <a:pt x="1977390" y="358140"/>
                </a:lnTo>
                <a:lnTo>
                  <a:pt x="11430" y="358140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Полилиния 45"/>
          <p:cNvSpPr/>
          <p:nvPr/>
        </p:nvSpPr>
        <p:spPr>
          <a:xfrm>
            <a:off x="4464050" y="4572000"/>
            <a:ext cx="1536700" cy="325438"/>
          </a:xfrm>
          <a:custGeom>
            <a:avLst/>
            <a:gdLst>
              <a:gd name="connsiteX0" fmla="*/ 0 w 762000"/>
              <a:gd name="connsiteY0" fmla="*/ 0 h 289560"/>
              <a:gd name="connsiteX1" fmla="*/ 762000 w 762000"/>
              <a:gd name="connsiteY1" fmla="*/ 0 h 289560"/>
              <a:gd name="connsiteX2" fmla="*/ 762000 w 762000"/>
              <a:gd name="connsiteY2" fmla="*/ 289560 h 28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289560">
                <a:moveTo>
                  <a:pt x="0" y="0"/>
                </a:moveTo>
                <a:lnTo>
                  <a:pt x="762000" y="0"/>
                </a:lnTo>
                <a:lnTo>
                  <a:pt x="762000" y="28956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Полилиния 43"/>
          <p:cNvSpPr/>
          <p:nvPr/>
        </p:nvSpPr>
        <p:spPr>
          <a:xfrm flipH="1">
            <a:off x="6894513" y="4572000"/>
            <a:ext cx="1571625" cy="325438"/>
          </a:xfrm>
          <a:custGeom>
            <a:avLst/>
            <a:gdLst>
              <a:gd name="connsiteX0" fmla="*/ 0 w 762000"/>
              <a:gd name="connsiteY0" fmla="*/ 0 h 289560"/>
              <a:gd name="connsiteX1" fmla="*/ 762000 w 762000"/>
              <a:gd name="connsiteY1" fmla="*/ 0 h 289560"/>
              <a:gd name="connsiteX2" fmla="*/ 762000 w 762000"/>
              <a:gd name="connsiteY2" fmla="*/ 289560 h 28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289560">
                <a:moveTo>
                  <a:pt x="0" y="0"/>
                </a:moveTo>
                <a:lnTo>
                  <a:pt x="762000" y="0"/>
                </a:lnTo>
                <a:lnTo>
                  <a:pt x="762000" y="28956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43" name="Прямая со стрелкой 42"/>
          <p:cNvCxnSpPr/>
          <p:nvPr/>
        </p:nvCxnSpPr>
        <p:spPr>
          <a:xfrm>
            <a:off x="4357688" y="4929188"/>
            <a:ext cx="4143375" cy="1587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олилиния 41"/>
          <p:cNvSpPr/>
          <p:nvPr/>
        </p:nvSpPr>
        <p:spPr>
          <a:xfrm>
            <a:off x="5256213" y="3714750"/>
            <a:ext cx="2286000" cy="357188"/>
          </a:xfrm>
          <a:custGeom>
            <a:avLst/>
            <a:gdLst>
              <a:gd name="connsiteX0" fmla="*/ 0 w 1977390"/>
              <a:gd name="connsiteY0" fmla="*/ 0 h 358140"/>
              <a:gd name="connsiteX1" fmla="*/ 1977390 w 1977390"/>
              <a:gd name="connsiteY1" fmla="*/ 0 h 358140"/>
              <a:gd name="connsiteX2" fmla="*/ 1977390 w 1977390"/>
              <a:gd name="connsiteY2" fmla="*/ 358140 h 358140"/>
              <a:gd name="connsiteX3" fmla="*/ 11430 w 1977390"/>
              <a:gd name="connsiteY3" fmla="*/ 358140 h 358140"/>
              <a:gd name="connsiteX4" fmla="*/ 0 w 1977390"/>
              <a:gd name="connsiteY4" fmla="*/ 0 h 35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7390" h="358140">
                <a:moveTo>
                  <a:pt x="0" y="0"/>
                </a:moveTo>
                <a:lnTo>
                  <a:pt x="1977390" y="0"/>
                </a:lnTo>
                <a:lnTo>
                  <a:pt x="1977390" y="358140"/>
                </a:lnTo>
                <a:lnTo>
                  <a:pt x="11430" y="358140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Полилиния 40"/>
          <p:cNvSpPr/>
          <p:nvPr/>
        </p:nvSpPr>
        <p:spPr>
          <a:xfrm flipH="1">
            <a:off x="5256213" y="3786188"/>
            <a:ext cx="3101975" cy="325437"/>
          </a:xfrm>
          <a:custGeom>
            <a:avLst/>
            <a:gdLst>
              <a:gd name="connsiteX0" fmla="*/ 0 w 762000"/>
              <a:gd name="connsiteY0" fmla="*/ 0 h 289560"/>
              <a:gd name="connsiteX1" fmla="*/ 762000 w 762000"/>
              <a:gd name="connsiteY1" fmla="*/ 0 h 289560"/>
              <a:gd name="connsiteX2" fmla="*/ 762000 w 762000"/>
              <a:gd name="connsiteY2" fmla="*/ 289560 h 28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289560">
                <a:moveTo>
                  <a:pt x="0" y="0"/>
                </a:moveTo>
                <a:lnTo>
                  <a:pt x="762000" y="0"/>
                </a:lnTo>
                <a:lnTo>
                  <a:pt x="762000" y="28956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405" name="Прямоугольник 35"/>
          <p:cNvSpPr>
            <a:spLocks noChangeArrowheads="1"/>
          </p:cNvSpPr>
          <p:nvPr/>
        </p:nvSpPr>
        <p:spPr bwMode="auto">
          <a:xfrm>
            <a:off x="785813" y="428625"/>
            <a:ext cx="57864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Метод замены множителей.</a:t>
            </a:r>
            <a:endParaRPr lang="ru-RU" sz="26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8406" name="Прямоугольник 50"/>
          <p:cNvSpPr>
            <a:spLocks noChangeArrowheads="1"/>
          </p:cNvSpPr>
          <p:nvPr/>
        </p:nvSpPr>
        <p:spPr bwMode="auto">
          <a:xfrm>
            <a:off x="287338" y="1428750"/>
            <a:ext cx="152241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Пример 15.</a:t>
            </a:r>
            <a:endParaRPr lang="ru-RU" sz="2100">
              <a:latin typeface="Calibri" pitchFamily="34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857375" y="1403350"/>
          <a:ext cx="1560513" cy="493713"/>
        </p:xfrm>
        <a:graphic>
          <a:graphicData uri="http://schemas.openxmlformats.org/presentationml/2006/ole">
            <p:oleObj spid="_x0000_s58370" name="Формула" r:id="rId3" imgW="888840" imgH="279360" progId="Equation.3">
              <p:embed/>
            </p:oleObj>
          </a:graphicData>
        </a:graphic>
      </p:graphicFrame>
      <p:sp>
        <p:nvSpPr>
          <p:cNvPr id="15" name="Полилиния 14"/>
          <p:cNvSpPr/>
          <p:nvPr/>
        </p:nvSpPr>
        <p:spPr>
          <a:xfrm>
            <a:off x="4429125" y="3714750"/>
            <a:ext cx="3108325" cy="325438"/>
          </a:xfrm>
          <a:custGeom>
            <a:avLst/>
            <a:gdLst>
              <a:gd name="connsiteX0" fmla="*/ 0 w 762000"/>
              <a:gd name="connsiteY0" fmla="*/ 0 h 289560"/>
              <a:gd name="connsiteX1" fmla="*/ 762000 w 762000"/>
              <a:gd name="connsiteY1" fmla="*/ 0 h 289560"/>
              <a:gd name="connsiteX2" fmla="*/ 762000 w 762000"/>
              <a:gd name="connsiteY2" fmla="*/ 289560 h 28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289560">
                <a:moveTo>
                  <a:pt x="0" y="0"/>
                </a:moveTo>
                <a:lnTo>
                  <a:pt x="762000" y="0"/>
                </a:lnTo>
                <a:lnTo>
                  <a:pt x="762000" y="28956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4357688" y="4071938"/>
            <a:ext cx="4143375" cy="1587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9"/>
          <p:cNvGraphicFramePr>
            <a:graphicFrameLocks noChangeAspect="1"/>
          </p:cNvGraphicFramePr>
          <p:nvPr/>
        </p:nvGraphicFramePr>
        <p:xfrm>
          <a:off x="5857875" y="4967288"/>
          <a:ext cx="282575" cy="227012"/>
        </p:xfrm>
        <a:graphic>
          <a:graphicData uri="http://schemas.openxmlformats.org/presentationml/2006/ole">
            <p:oleObj spid="_x0000_s58377" name="Формула" r:id="rId4" imgW="241200" imgH="164880" progId="Equation.3">
              <p:embed/>
            </p:oleObj>
          </a:graphicData>
        </a:graphic>
      </p:graphicFrame>
      <p:sp>
        <p:nvSpPr>
          <p:cNvPr id="19" name="Овал 18"/>
          <p:cNvSpPr>
            <a:spLocks noChangeAspect="1"/>
          </p:cNvSpPr>
          <p:nvPr/>
        </p:nvSpPr>
        <p:spPr>
          <a:xfrm>
            <a:off x="7488238" y="4000500"/>
            <a:ext cx="104775" cy="107950"/>
          </a:xfrm>
          <a:prstGeom prst="ellipse">
            <a:avLst/>
          </a:prstGeom>
          <a:solidFill>
            <a:srgbClr val="7030A0"/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Овал 23"/>
          <p:cNvSpPr>
            <a:spLocks noChangeAspect="1"/>
          </p:cNvSpPr>
          <p:nvPr/>
        </p:nvSpPr>
        <p:spPr>
          <a:xfrm>
            <a:off x="5184775" y="4000500"/>
            <a:ext cx="104775" cy="107950"/>
          </a:xfrm>
          <a:prstGeom prst="ellipse">
            <a:avLst/>
          </a:prstGeom>
          <a:solidFill>
            <a:srgbClr val="7030A0"/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7" name="Object 10"/>
          <p:cNvGraphicFramePr>
            <a:graphicFrameLocks noChangeAspect="1"/>
          </p:cNvGraphicFramePr>
          <p:nvPr/>
        </p:nvGraphicFramePr>
        <p:xfrm>
          <a:off x="5075238" y="4102100"/>
          <a:ext cx="282575" cy="244475"/>
        </p:xfrm>
        <a:graphic>
          <a:graphicData uri="http://schemas.openxmlformats.org/presentationml/2006/ole">
            <p:oleObj spid="_x0000_s58378" name="Формула" r:id="rId5" imgW="241200" imgH="177480" progId="Equation.3">
              <p:embed/>
            </p:oleObj>
          </a:graphicData>
        </a:graphic>
      </p:graphicFrame>
      <p:sp>
        <p:nvSpPr>
          <p:cNvPr id="26" name="Овал 25"/>
          <p:cNvSpPr>
            <a:spLocks noChangeAspect="1"/>
          </p:cNvSpPr>
          <p:nvPr/>
        </p:nvSpPr>
        <p:spPr>
          <a:xfrm>
            <a:off x="5940425" y="4857750"/>
            <a:ext cx="104775" cy="107950"/>
          </a:xfrm>
          <a:prstGeom prst="ellipse">
            <a:avLst/>
          </a:prstGeom>
          <a:solidFill>
            <a:srgbClr val="7030A0"/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Овал 26"/>
          <p:cNvSpPr>
            <a:spLocks noChangeAspect="1"/>
          </p:cNvSpPr>
          <p:nvPr/>
        </p:nvSpPr>
        <p:spPr>
          <a:xfrm>
            <a:off x="6840538" y="4857750"/>
            <a:ext cx="104775" cy="107950"/>
          </a:xfrm>
          <a:prstGeom prst="ellipse">
            <a:avLst/>
          </a:prstGeom>
          <a:solidFill>
            <a:srgbClr val="7030A0"/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8" name="Object 11"/>
          <p:cNvGraphicFramePr>
            <a:graphicFrameLocks noChangeAspect="1"/>
          </p:cNvGraphicFramePr>
          <p:nvPr/>
        </p:nvGraphicFramePr>
        <p:xfrm>
          <a:off x="7488238" y="4102100"/>
          <a:ext cx="147637" cy="244475"/>
        </p:xfrm>
        <a:graphic>
          <a:graphicData uri="http://schemas.openxmlformats.org/presentationml/2006/ole">
            <p:oleObj spid="_x0000_s58379" name="Формула" r:id="rId6" imgW="126720" imgH="177480" progId="Equation.3">
              <p:embed/>
            </p:oleObj>
          </a:graphicData>
        </a:graphic>
      </p:graphicFrame>
      <p:graphicFrame>
        <p:nvGraphicFramePr>
          <p:cNvPr id="9" name="Object 12"/>
          <p:cNvGraphicFramePr>
            <a:graphicFrameLocks noChangeAspect="1"/>
          </p:cNvGraphicFramePr>
          <p:nvPr/>
        </p:nvGraphicFramePr>
        <p:xfrm>
          <a:off x="6840538" y="4967288"/>
          <a:ext cx="147637" cy="209550"/>
        </p:xfrm>
        <a:graphic>
          <a:graphicData uri="http://schemas.openxmlformats.org/presentationml/2006/ole">
            <p:oleObj spid="_x0000_s58380" name="Формула" r:id="rId7" imgW="126720" imgH="152280" progId="Equation.3">
              <p:embed/>
            </p:oleObj>
          </a:graphicData>
        </a:graphic>
      </p:graphicFrame>
      <p:graphicFrame>
        <p:nvGraphicFramePr>
          <p:cNvPr id="29" name="Object 19"/>
          <p:cNvGraphicFramePr>
            <a:graphicFrameLocks noChangeAspect="1"/>
          </p:cNvGraphicFramePr>
          <p:nvPr/>
        </p:nvGraphicFramePr>
        <p:xfrm>
          <a:off x="4606925" y="6215063"/>
          <a:ext cx="3524250" cy="358775"/>
        </p:xfrm>
        <a:graphic>
          <a:graphicData uri="http://schemas.openxmlformats.org/presentationml/2006/ole">
            <p:oleObj spid="_x0000_s58387" name="Формула" r:id="rId8" imgW="2006280" imgH="203040" progId="Equation.3">
              <p:embed/>
            </p:oleObj>
          </a:graphicData>
        </a:graphic>
      </p:graphicFrame>
      <p:sp>
        <p:nvSpPr>
          <p:cNvPr id="58413" name="Прямоугольник 31"/>
          <p:cNvSpPr>
            <a:spLocks noChangeArrowheads="1"/>
          </p:cNvSpPr>
          <p:nvPr/>
        </p:nvSpPr>
        <p:spPr bwMode="auto">
          <a:xfrm>
            <a:off x="285750" y="1928813"/>
            <a:ext cx="59785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 способ (использование альтернативных схем).</a:t>
            </a:r>
            <a:endParaRPr lang="ru-RU" sz="2100">
              <a:latin typeface="Calibri" pitchFamily="34" charset="0"/>
            </a:endParaRPr>
          </a:p>
        </p:txBody>
      </p:sp>
      <p:graphicFrame>
        <p:nvGraphicFramePr>
          <p:cNvPr id="14" name="Object 20"/>
          <p:cNvGraphicFramePr>
            <a:graphicFrameLocks noChangeAspect="1"/>
          </p:cNvGraphicFramePr>
          <p:nvPr/>
        </p:nvGraphicFramePr>
        <p:xfrm>
          <a:off x="214313" y="2500313"/>
          <a:ext cx="3744912" cy="942975"/>
        </p:xfrm>
        <a:graphic>
          <a:graphicData uri="http://schemas.openxmlformats.org/presentationml/2006/ole">
            <p:oleObj spid="_x0000_s58388" name="Формула" r:id="rId9" imgW="2133360" imgH="533160" progId="Equation.3">
              <p:embed/>
            </p:oleObj>
          </a:graphicData>
        </a:graphic>
      </p:graphicFrame>
      <p:graphicFrame>
        <p:nvGraphicFramePr>
          <p:cNvPr id="21" name="Object 21"/>
          <p:cNvGraphicFramePr>
            <a:graphicFrameLocks noChangeAspect="1"/>
          </p:cNvGraphicFramePr>
          <p:nvPr/>
        </p:nvGraphicFramePr>
        <p:xfrm>
          <a:off x="4000500" y="2500313"/>
          <a:ext cx="1604963" cy="942975"/>
        </p:xfrm>
        <a:graphic>
          <a:graphicData uri="http://schemas.openxmlformats.org/presentationml/2006/ole">
            <p:oleObj spid="_x0000_s58389" name="Формула" r:id="rId10" imgW="914400" imgH="533160" progId="Equation.3">
              <p:embed/>
            </p:oleObj>
          </a:graphicData>
        </a:graphic>
      </p:graphicFrame>
      <p:graphicFrame>
        <p:nvGraphicFramePr>
          <p:cNvPr id="22" name="Object 22"/>
          <p:cNvGraphicFramePr>
            <a:graphicFrameLocks noChangeAspect="1"/>
          </p:cNvGraphicFramePr>
          <p:nvPr/>
        </p:nvGraphicFramePr>
        <p:xfrm>
          <a:off x="142875" y="3571875"/>
          <a:ext cx="1873250" cy="1706563"/>
        </p:xfrm>
        <a:graphic>
          <a:graphicData uri="http://schemas.openxmlformats.org/presentationml/2006/ole">
            <p:oleObj spid="_x0000_s58390" name="Формула" r:id="rId11" imgW="1066680" imgH="965160" progId="Equation.3">
              <p:embed/>
            </p:oleObj>
          </a:graphicData>
        </a:graphic>
      </p:graphicFrame>
      <p:graphicFrame>
        <p:nvGraphicFramePr>
          <p:cNvPr id="30" name="Object 23"/>
          <p:cNvGraphicFramePr>
            <a:graphicFrameLocks noChangeAspect="1"/>
          </p:cNvGraphicFramePr>
          <p:nvPr/>
        </p:nvGraphicFramePr>
        <p:xfrm>
          <a:off x="2071688" y="3571875"/>
          <a:ext cx="1449387" cy="1706563"/>
        </p:xfrm>
        <a:graphic>
          <a:graphicData uri="http://schemas.openxmlformats.org/presentationml/2006/ole">
            <p:oleObj spid="_x0000_s58391" name="Формула" r:id="rId12" imgW="825480" imgH="965160" progId="Equation.3">
              <p:embed/>
            </p:oleObj>
          </a:graphicData>
        </a:graphic>
      </p:graphicFrame>
      <p:cxnSp>
        <p:nvCxnSpPr>
          <p:cNvPr id="48" name="Прямая со стрелкой 47"/>
          <p:cNvCxnSpPr/>
          <p:nvPr/>
        </p:nvCxnSpPr>
        <p:spPr>
          <a:xfrm>
            <a:off x="4357688" y="5715000"/>
            <a:ext cx="4143375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Управляющая кнопка: настраиваемая 30">
            <a:hlinkClick r:id="rId13" action="ppaction://hlinksldjump" highlightClick="1"/>
          </p:cNvPr>
          <p:cNvSpPr/>
          <p:nvPr/>
        </p:nvSpPr>
        <p:spPr>
          <a:xfrm>
            <a:off x="6215074" y="1928802"/>
            <a:ext cx="1150640" cy="369564"/>
          </a:xfrm>
          <a:prstGeom prst="actionButtonBlank">
            <a:avLst/>
          </a:prstGeom>
          <a:solidFill>
            <a:srgbClr val="66FFFF"/>
          </a:solidFill>
          <a:ln>
            <a:solidFill>
              <a:schemeClr val="accent1">
                <a:shade val="50000"/>
                <a:alpha val="32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Схемы</a:t>
            </a:r>
            <a:endParaRPr lang="ru-RU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0" name="Группа 39"/>
          <p:cNvGrpSpPr>
            <a:grpSpLocks/>
          </p:cNvGrpSpPr>
          <p:nvPr/>
        </p:nvGrpSpPr>
        <p:grpSpPr bwMode="auto">
          <a:xfrm>
            <a:off x="5072063" y="3643313"/>
            <a:ext cx="2559050" cy="703262"/>
            <a:chOff x="5228400" y="3795714"/>
            <a:chExt cx="2559637" cy="704037"/>
          </a:xfrm>
        </p:grpSpPr>
        <p:sp>
          <p:nvSpPr>
            <p:cNvPr id="34" name="Полилиния 33"/>
            <p:cNvSpPr/>
            <p:nvPr/>
          </p:nvSpPr>
          <p:spPr>
            <a:xfrm>
              <a:off x="5407828" y="3795714"/>
              <a:ext cx="2286524" cy="395723"/>
            </a:xfrm>
            <a:custGeom>
              <a:avLst/>
              <a:gdLst>
                <a:gd name="connsiteX0" fmla="*/ 0 w 1638300"/>
                <a:gd name="connsiteY0" fmla="*/ 373380 h 396240"/>
                <a:gd name="connsiteX1" fmla="*/ 0 w 1638300"/>
                <a:gd name="connsiteY1" fmla="*/ 0 h 396240"/>
                <a:gd name="connsiteX2" fmla="*/ 1638300 w 1638300"/>
                <a:gd name="connsiteY2" fmla="*/ 0 h 396240"/>
                <a:gd name="connsiteX3" fmla="*/ 1638300 w 1638300"/>
                <a:gd name="connsiteY3" fmla="*/ 396240 h 396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8300" h="396240">
                  <a:moveTo>
                    <a:pt x="0" y="373380"/>
                  </a:moveTo>
                  <a:lnTo>
                    <a:pt x="0" y="0"/>
                  </a:lnTo>
                  <a:lnTo>
                    <a:pt x="1638300" y="0"/>
                  </a:lnTo>
                  <a:lnTo>
                    <a:pt x="1638300" y="396240"/>
                  </a:ln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5" name="Овал 34"/>
            <p:cNvSpPr>
              <a:spLocks noChangeAspect="1"/>
            </p:cNvSpPr>
            <p:nvPr/>
          </p:nvSpPr>
          <p:spPr>
            <a:xfrm>
              <a:off x="7640365" y="4153295"/>
              <a:ext cx="106387" cy="108069"/>
            </a:xfrm>
            <a:prstGeom prst="ellipse">
              <a:avLst/>
            </a:prstGeom>
            <a:solidFill>
              <a:srgbClr val="7030A0"/>
            </a:solidFill>
            <a:ln w="317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" name="Овал 36"/>
            <p:cNvSpPr>
              <a:spLocks noChangeAspect="1"/>
            </p:cNvSpPr>
            <p:nvPr/>
          </p:nvSpPr>
          <p:spPr>
            <a:xfrm>
              <a:off x="5336375" y="4153295"/>
              <a:ext cx="106386" cy="108069"/>
            </a:xfrm>
            <a:prstGeom prst="ellipse">
              <a:avLst/>
            </a:prstGeom>
            <a:solidFill>
              <a:srgbClr val="7030A0"/>
            </a:solidFill>
            <a:ln w="317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aphicFrame>
          <p:nvGraphicFramePr>
            <p:cNvPr id="2" name="Object 24"/>
            <p:cNvGraphicFramePr>
              <a:graphicFrameLocks noChangeAspect="1"/>
            </p:cNvGraphicFramePr>
            <p:nvPr/>
          </p:nvGraphicFramePr>
          <p:xfrm>
            <a:off x="5228400" y="4255276"/>
            <a:ext cx="282575" cy="244475"/>
          </p:xfrm>
          <a:graphic>
            <a:graphicData uri="http://schemas.openxmlformats.org/presentationml/2006/ole">
              <p:oleObj spid="_x0000_s58392" name="Формула" r:id="rId14" imgW="241200" imgH="177480" progId="Equation.3">
                <p:embed/>
              </p:oleObj>
            </a:graphicData>
          </a:graphic>
        </p:graphicFrame>
        <p:graphicFrame>
          <p:nvGraphicFramePr>
            <p:cNvPr id="3" name="Object 25"/>
            <p:cNvGraphicFramePr>
              <a:graphicFrameLocks noChangeAspect="1"/>
            </p:cNvGraphicFramePr>
            <p:nvPr/>
          </p:nvGraphicFramePr>
          <p:xfrm>
            <a:off x="7640400" y="4255276"/>
            <a:ext cx="147637" cy="244475"/>
          </p:xfrm>
          <a:graphic>
            <a:graphicData uri="http://schemas.openxmlformats.org/presentationml/2006/ole">
              <p:oleObj spid="_x0000_s58393" name="Формула" r:id="rId15" imgW="126720" imgH="177480" progId="Equation.3">
                <p:embed/>
              </p:oleObj>
            </a:graphicData>
          </a:graphic>
        </p:graphicFrame>
      </p:grpSp>
      <p:grpSp>
        <p:nvGrpSpPr>
          <p:cNvPr id="56" name="Группа 55"/>
          <p:cNvGrpSpPr>
            <a:grpSpLocks/>
          </p:cNvGrpSpPr>
          <p:nvPr/>
        </p:nvGrpSpPr>
        <p:grpSpPr bwMode="auto">
          <a:xfrm>
            <a:off x="4464050" y="4535488"/>
            <a:ext cx="4002088" cy="623887"/>
            <a:chOff x="4616400" y="4724408"/>
            <a:chExt cx="4001636" cy="623004"/>
          </a:xfrm>
        </p:grpSpPr>
        <p:sp>
          <p:nvSpPr>
            <p:cNvPr id="49" name="Полилиния 48"/>
            <p:cNvSpPr/>
            <p:nvPr/>
          </p:nvSpPr>
          <p:spPr>
            <a:xfrm>
              <a:off x="4616400" y="4724408"/>
              <a:ext cx="1536526" cy="326562"/>
            </a:xfrm>
            <a:custGeom>
              <a:avLst/>
              <a:gdLst>
                <a:gd name="connsiteX0" fmla="*/ 0 w 762000"/>
                <a:gd name="connsiteY0" fmla="*/ 0 h 289560"/>
                <a:gd name="connsiteX1" fmla="*/ 762000 w 762000"/>
                <a:gd name="connsiteY1" fmla="*/ 0 h 289560"/>
                <a:gd name="connsiteX2" fmla="*/ 762000 w 762000"/>
                <a:gd name="connsiteY2" fmla="*/ 289560 h 289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0" h="289560">
                  <a:moveTo>
                    <a:pt x="0" y="0"/>
                  </a:moveTo>
                  <a:lnTo>
                    <a:pt x="762000" y="0"/>
                  </a:lnTo>
                  <a:lnTo>
                    <a:pt x="762000" y="289560"/>
                  </a:ln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0" name="Полилиния 49"/>
            <p:cNvSpPr/>
            <p:nvPr/>
          </p:nvSpPr>
          <p:spPr>
            <a:xfrm flipH="1">
              <a:off x="7046589" y="4724408"/>
              <a:ext cx="1571447" cy="326562"/>
            </a:xfrm>
            <a:custGeom>
              <a:avLst/>
              <a:gdLst>
                <a:gd name="connsiteX0" fmla="*/ 0 w 762000"/>
                <a:gd name="connsiteY0" fmla="*/ 0 h 289560"/>
                <a:gd name="connsiteX1" fmla="*/ 762000 w 762000"/>
                <a:gd name="connsiteY1" fmla="*/ 0 h 289560"/>
                <a:gd name="connsiteX2" fmla="*/ 762000 w 762000"/>
                <a:gd name="connsiteY2" fmla="*/ 289560 h 289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0" h="289560">
                  <a:moveTo>
                    <a:pt x="0" y="0"/>
                  </a:moveTo>
                  <a:lnTo>
                    <a:pt x="762000" y="0"/>
                  </a:lnTo>
                  <a:lnTo>
                    <a:pt x="762000" y="289560"/>
                  </a:ln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aphicFrame>
          <p:nvGraphicFramePr>
            <p:cNvPr id="5" name="Object 26"/>
            <p:cNvGraphicFramePr>
              <a:graphicFrameLocks noChangeAspect="1"/>
            </p:cNvGraphicFramePr>
            <p:nvPr/>
          </p:nvGraphicFramePr>
          <p:xfrm>
            <a:off x="6010284" y="5120400"/>
            <a:ext cx="282575" cy="227012"/>
          </p:xfrm>
          <a:graphic>
            <a:graphicData uri="http://schemas.openxmlformats.org/presentationml/2006/ole">
              <p:oleObj spid="_x0000_s58394" name="Формула" r:id="rId16" imgW="241200" imgH="164880" progId="Equation.3">
                <p:embed/>
              </p:oleObj>
            </a:graphicData>
          </a:graphic>
        </p:graphicFrame>
        <p:sp>
          <p:nvSpPr>
            <p:cNvPr id="53" name="Овал 52"/>
            <p:cNvSpPr>
              <a:spLocks noChangeAspect="1"/>
            </p:cNvSpPr>
            <p:nvPr/>
          </p:nvSpPr>
          <p:spPr>
            <a:xfrm>
              <a:off x="6092608" y="5009754"/>
              <a:ext cx="104763" cy="107797"/>
            </a:xfrm>
            <a:prstGeom prst="ellipse">
              <a:avLst/>
            </a:prstGeom>
            <a:solidFill>
              <a:srgbClr val="7030A0"/>
            </a:solidFill>
            <a:ln w="317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4" name="Овал 53"/>
            <p:cNvSpPr>
              <a:spLocks noChangeAspect="1"/>
            </p:cNvSpPr>
            <p:nvPr/>
          </p:nvSpPr>
          <p:spPr>
            <a:xfrm>
              <a:off x="6992620" y="5009754"/>
              <a:ext cx="104763" cy="107797"/>
            </a:xfrm>
            <a:prstGeom prst="ellipse">
              <a:avLst/>
            </a:prstGeom>
            <a:solidFill>
              <a:srgbClr val="7030A0"/>
            </a:solidFill>
            <a:ln w="317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aphicFrame>
          <p:nvGraphicFramePr>
            <p:cNvPr id="4" name="Object 27"/>
            <p:cNvGraphicFramePr>
              <a:graphicFrameLocks noChangeAspect="1"/>
            </p:cNvGraphicFramePr>
            <p:nvPr/>
          </p:nvGraphicFramePr>
          <p:xfrm>
            <a:off x="6992400" y="5120400"/>
            <a:ext cx="147637" cy="209550"/>
          </p:xfrm>
          <a:graphic>
            <a:graphicData uri="http://schemas.openxmlformats.org/presentationml/2006/ole">
              <p:oleObj spid="_x0000_s58395" name="Формула" r:id="rId17" imgW="126720" imgH="15228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59259E-6 L 0.00226 0.24305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96296E-6 L -0.00225 0.12407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 animBg="1"/>
      <p:bldP spid="26" grpId="0" animBg="1"/>
      <p:bldP spid="2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22" name="Прямоугольник 35"/>
          <p:cNvSpPr>
            <a:spLocks noChangeArrowheads="1"/>
          </p:cNvSpPr>
          <p:nvPr/>
        </p:nvSpPr>
        <p:spPr bwMode="auto">
          <a:xfrm>
            <a:off x="785813" y="428625"/>
            <a:ext cx="57864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Метод замены множителей.</a:t>
            </a:r>
            <a:endParaRPr lang="ru-RU" sz="26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9423" name="Прямоугольник 50"/>
          <p:cNvSpPr>
            <a:spLocks noChangeArrowheads="1"/>
          </p:cNvSpPr>
          <p:nvPr/>
        </p:nvSpPr>
        <p:spPr bwMode="auto">
          <a:xfrm>
            <a:off x="287338" y="1428750"/>
            <a:ext cx="152241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Пример 15.</a:t>
            </a:r>
            <a:endParaRPr lang="ru-RU" sz="2100">
              <a:latin typeface="Calibri" pitchFamily="34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857375" y="1368425"/>
          <a:ext cx="1560513" cy="493713"/>
        </p:xfrm>
        <a:graphic>
          <a:graphicData uri="http://schemas.openxmlformats.org/presentationml/2006/ole">
            <p:oleObj spid="_x0000_s59394" name="Формула" r:id="rId3" imgW="888840" imgH="279360" progId="Equation.3">
              <p:embed/>
            </p:oleObj>
          </a:graphicData>
        </a:graphic>
      </p:graphicFrame>
      <p:graphicFrame>
        <p:nvGraphicFramePr>
          <p:cNvPr id="29" name="Object 7"/>
          <p:cNvGraphicFramePr>
            <a:graphicFrameLocks noChangeAspect="1"/>
          </p:cNvGraphicFramePr>
          <p:nvPr/>
        </p:nvGraphicFramePr>
        <p:xfrm>
          <a:off x="4929188" y="5715000"/>
          <a:ext cx="3524250" cy="358775"/>
        </p:xfrm>
        <a:graphic>
          <a:graphicData uri="http://schemas.openxmlformats.org/presentationml/2006/ole">
            <p:oleObj spid="_x0000_s59399" name="Формула" r:id="rId4" imgW="2006280" imgH="203040" progId="Equation.3">
              <p:embed/>
            </p:oleObj>
          </a:graphicData>
        </a:graphic>
      </p:graphicFrame>
      <p:sp>
        <p:nvSpPr>
          <p:cNvPr id="59424" name="Прямоугольник 31"/>
          <p:cNvSpPr>
            <a:spLocks noChangeArrowheads="1"/>
          </p:cNvSpPr>
          <p:nvPr/>
        </p:nvSpPr>
        <p:spPr bwMode="auto">
          <a:xfrm>
            <a:off x="285750" y="1928813"/>
            <a:ext cx="4030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способ (замены множителей).</a:t>
            </a:r>
            <a:endParaRPr lang="ru-RU" sz="2100">
              <a:latin typeface="Calibri" pitchFamily="34" charset="0"/>
            </a:endParaRPr>
          </a:p>
        </p:txBody>
      </p:sp>
      <p:graphicFrame>
        <p:nvGraphicFramePr>
          <p:cNvPr id="14" name="Object 8"/>
          <p:cNvGraphicFramePr>
            <a:graphicFrameLocks noChangeAspect="1"/>
          </p:cNvGraphicFramePr>
          <p:nvPr/>
        </p:nvGraphicFramePr>
        <p:xfrm>
          <a:off x="0" y="2500313"/>
          <a:ext cx="1962150" cy="493712"/>
        </p:xfrm>
        <a:graphic>
          <a:graphicData uri="http://schemas.openxmlformats.org/presentationml/2006/ole">
            <p:oleObj spid="_x0000_s59400" name="Формула" r:id="rId5" imgW="1117440" imgH="279360" progId="Equation.3">
              <p:embed/>
            </p:oleObj>
          </a:graphicData>
        </a:graphic>
      </p:graphicFrame>
      <p:cxnSp>
        <p:nvCxnSpPr>
          <p:cNvPr id="48" name="Прямая со стрелкой 47"/>
          <p:cNvCxnSpPr/>
          <p:nvPr/>
        </p:nvCxnSpPr>
        <p:spPr>
          <a:xfrm>
            <a:off x="4714875" y="6856413"/>
            <a:ext cx="4143375" cy="1587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ct 12"/>
          <p:cNvGraphicFramePr>
            <a:graphicFrameLocks noChangeAspect="1"/>
          </p:cNvGraphicFramePr>
          <p:nvPr/>
        </p:nvGraphicFramePr>
        <p:xfrm>
          <a:off x="1928813" y="2500313"/>
          <a:ext cx="2720975" cy="449262"/>
        </p:xfrm>
        <a:graphic>
          <a:graphicData uri="http://schemas.openxmlformats.org/presentationml/2006/ole">
            <p:oleObj spid="_x0000_s59404" name="Формула" r:id="rId6" imgW="1549080" imgH="253800" progId="Equation.3">
              <p:embed/>
            </p:oleObj>
          </a:graphicData>
        </a:graphic>
      </p:graphicFrame>
      <p:graphicFrame>
        <p:nvGraphicFramePr>
          <p:cNvPr id="2" name="Object 13"/>
          <p:cNvGraphicFramePr>
            <a:graphicFrameLocks noChangeAspect="1"/>
          </p:cNvGraphicFramePr>
          <p:nvPr/>
        </p:nvGraphicFramePr>
        <p:xfrm>
          <a:off x="4608513" y="2484438"/>
          <a:ext cx="4535487" cy="449262"/>
        </p:xfrm>
        <a:graphic>
          <a:graphicData uri="http://schemas.openxmlformats.org/presentationml/2006/ole">
            <p:oleObj spid="_x0000_s59405" name="Формула" r:id="rId7" imgW="2603160" imgH="253800" progId="Equation.3">
              <p:embed/>
            </p:oleObj>
          </a:graphicData>
        </a:graphic>
      </p:graphicFrame>
      <p:graphicFrame>
        <p:nvGraphicFramePr>
          <p:cNvPr id="6" name="Object 16"/>
          <p:cNvGraphicFramePr>
            <a:graphicFrameLocks noChangeAspect="1"/>
          </p:cNvGraphicFramePr>
          <p:nvPr/>
        </p:nvGraphicFramePr>
        <p:xfrm>
          <a:off x="71438" y="3071813"/>
          <a:ext cx="3317875" cy="449262"/>
        </p:xfrm>
        <a:graphic>
          <a:graphicData uri="http://schemas.openxmlformats.org/presentationml/2006/ole">
            <p:oleObj spid="_x0000_s59408" name="Формула" r:id="rId8" imgW="1904760" imgH="253800" progId="Equation.3">
              <p:embed/>
            </p:oleObj>
          </a:graphicData>
        </a:graphic>
      </p:graphicFrame>
      <p:graphicFrame>
        <p:nvGraphicFramePr>
          <p:cNvPr id="10" name="Object 17"/>
          <p:cNvGraphicFramePr>
            <a:graphicFrameLocks noChangeAspect="1"/>
          </p:cNvGraphicFramePr>
          <p:nvPr/>
        </p:nvGraphicFramePr>
        <p:xfrm>
          <a:off x="3429000" y="3071813"/>
          <a:ext cx="4068763" cy="403225"/>
        </p:xfrm>
        <a:graphic>
          <a:graphicData uri="http://schemas.openxmlformats.org/presentationml/2006/ole">
            <p:oleObj spid="_x0000_s59409" name="Формула" r:id="rId9" imgW="2336760" imgH="228600" progId="Equation.3">
              <p:embed/>
            </p:oleObj>
          </a:graphicData>
        </a:graphic>
      </p:graphicFrame>
      <p:graphicFrame>
        <p:nvGraphicFramePr>
          <p:cNvPr id="11" name="Object 18"/>
          <p:cNvGraphicFramePr>
            <a:graphicFrameLocks noChangeAspect="1"/>
          </p:cNvGraphicFramePr>
          <p:nvPr/>
        </p:nvGraphicFramePr>
        <p:xfrm>
          <a:off x="71438" y="3714750"/>
          <a:ext cx="6389687" cy="358775"/>
        </p:xfrm>
        <a:graphic>
          <a:graphicData uri="http://schemas.openxmlformats.org/presentationml/2006/ole">
            <p:oleObj spid="_x0000_s59410" name="Формула" r:id="rId10" imgW="3670200" imgH="203040" progId="Equation.3">
              <p:embed/>
            </p:oleObj>
          </a:graphicData>
        </a:graphic>
      </p:graphicFrame>
      <p:graphicFrame>
        <p:nvGraphicFramePr>
          <p:cNvPr id="12" name="Object 19"/>
          <p:cNvGraphicFramePr>
            <a:graphicFrameLocks noChangeAspect="1"/>
          </p:cNvGraphicFramePr>
          <p:nvPr/>
        </p:nvGraphicFramePr>
        <p:xfrm>
          <a:off x="3286125" y="4286250"/>
          <a:ext cx="4089400" cy="358775"/>
        </p:xfrm>
        <a:graphic>
          <a:graphicData uri="http://schemas.openxmlformats.org/presentationml/2006/ole">
            <p:oleObj spid="_x0000_s59411" name="Формула" r:id="rId11" imgW="2349360" imgH="203040" progId="Equation.3">
              <p:embed/>
            </p:oleObj>
          </a:graphicData>
        </a:graphic>
      </p:graphicFrame>
      <p:sp>
        <p:nvSpPr>
          <p:cNvPr id="38" name="Полилиния 37"/>
          <p:cNvSpPr/>
          <p:nvPr/>
        </p:nvSpPr>
        <p:spPr>
          <a:xfrm>
            <a:off x="7072313" y="4929188"/>
            <a:ext cx="928687" cy="323850"/>
          </a:xfrm>
          <a:custGeom>
            <a:avLst/>
            <a:gdLst>
              <a:gd name="connsiteX0" fmla="*/ 0 w 1638300"/>
              <a:gd name="connsiteY0" fmla="*/ 373380 h 396240"/>
              <a:gd name="connsiteX1" fmla="*/ 0 w 1638300"/>
              <a:gd name="connsiteY1" fmla="*/ 0 h 396240"/>
              <a:gd name="connsiteX2" fmla="*/ 1638300 w 1638300"/>
              <a:gd name="connsiteY2" fmla="*/ 0 h 396240"/>
              <a:gd name="connsiteX3" fmla="*/ 1638300 w 1638300"/>
              <a:gd name="connsiteY3" fmla="*/ 396240 h 39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8300" h="396240">
                <a:moveTo>
                  <a:pt x="0" y="373380"/>
                </a:moveTo>
                <a:lnTo>
                  <a:pt x="0" y="0"/>
                </a:lnTo>
                <a:lnTo>
                  <a:pt x="1638300" y="0"/>
                </a:lnTo>
                <a:lnTo>
                  <a:pt x="1638300" y="39624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Полилиния 38"/>
          <p:cNvSpPr/>
          <p:nvPr/>
        </p:nvSpPr>
        <p:spPr>
          <a:xfrm>
            <a:off x="5056188" y="4929188"/>
            <a:ext cx="1000125" cy="323850"/>
          </a:xfrm>
          <a:custGeom>
            <a:avLst/>
            <a:gdLst>
              <a:gd name="connsiteX0" fmla="*/ 0 w 1638300"/>
              <a:gd name="connsiteY0" fmla="*/ 373380 h 396240"/>
              <a:gd name="connsiteX1" fmla="*/ 0 w 1638300"/>
              <a:gd name="connsiteY1" fmla="*/ 0 h 396240"/>
              <a:gd name="connsiteX2" fmla="*/ 1638300 w 1638300"/>
              <a:gd name="connsiteY2" fmla="*/ 0 h 396240"/>
              <a:gd name="connsiteX3" fmla="*/ 1638300 w 1638300"/>
              <a:gd name="connsiteY3" fmla="*/ 396240 h 39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8300" h="396240">
                <a:moveTo>
                  <a:pt x="0" y="373380"/>
                </a:moveTo>
                <a:lnTo>
                  <a:pt x="0" y="0"/>
                </a:lnTo>
                <a:lnTo>
                  <a:pt x="1638300" y="0"/>
                </a:lnTo>
                <a:lnTo>
                  <a:pt x="1638300" y="39624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49" name="Прямая со стрелкой 48"/>
          <p:cNvCxnSpPr/>
          <p:nvPr/>
        </p:nvCxnSpPr>
        <p:spPr>
          <a:xfrm>
            <a:off x="4132263" y="5249863"/>
            <a:ext cx="4857750" cy="1587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0" name="Object 20"/>
          <p:cNvGraphicFramePr>
            <a:graphicFrameLocks noChangeAspect="1"/>
          </p:cNvGraphicFramePr>
          <p:nvPr/>
        </p:nvGraphicFramePr>
        <p:xfrm>
          <a:off x="7067550" y="5295900"/>
          <a:ext cx="147638" cy="209550"/>
        </p:xfrm>
        <a:graphic>
          <a:graphicData uri="http://schemas.openxmlformats.org/presentationml/2006/ole">
            <p:oleObj spid="_x0000_s59412" name="Формула" r:id="rId12" imgW="126720" imgH="152280" progId="Equation.3">
              <p:embed/>
            </p:oleObj>
          </a:graphicData>
        </a:graphic>
      </p:graphicFrame>
      <p:graphicFrame>
        <p:nvGraphicFramePr>
          <p:cNvPr id="52" name="Object 21"/>
          <p:cNvGraphicFramePr>
            <a:graphicFrameLocks noChangeAspect="1"/>
          </p:cNvGraphicFramePr>
          <p:nvPr/>
        </p:nvGraphicFramePr>
        <p:xfrm>
          <a:off x="4841875" y="5280025"/>
          <a:ext cx="282575" cy="244475"/>
        </p:xfrm>
        <a:graphic>
          <a:graphicData uri="http://schemas.openxmlformats.org/presentationml/2006/ole">
            <p:oleObj spid="_x0000_s59413" name="Формула" r:id="rId13" imgW="241200" imgH="177480" progId="Equation.3">
              <p:embed/>
            </p:oleObj>
          </a:graphicData>
        </a:graphic>
      </p:graphicFrame>
      <p:sp>
        <p:nvSpPr>
          <p:cNvPr id="53" name="Овал 52"/>
          <p:cNvSpPr>
            <a:spLocks noChangeAspect="1"/>
          </p:cNvSpPr>
          <p:nvPr/>
        </p:nvSpPr>
        <p:spPr>
          <a:xfrm>
            <a:off x="7002463" y="5178425"/>
            <a:ext cx="104775" cy="107950"/>
          </a:xfrm>
          <a:prstGeom prst="ellipse">
            <a:avLst/>
          </a:prstGeom>
          <a:solidFill>
            <a:srgbClr val="7030A0"/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Овал 53"/>
          <p:cNvSpPr>
            <a:spLocks noChangeAspect="1"/>
          </p:cNvSpPr>
          <p:nvPr/>
        </p:nvSpPr>
        <p:spPr>
          <a:xfrm>
            <a:off x="4986338" y="5191125"/>
            <a:ext cx="104775" cy="107950"/>
          </a:xfrm>
          <a:prstGeom prst="ellipse">
            <a:avLst/>
          </a:prstGeom>
          <a:solidFill>
            <a:srgbClr val="7030A0"/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Овал 54"/>
          <p:cNvSpPr>
            <a:spLocks noChangeAspect="1"/>
          </p:cNvSpPr>
          <p:nvPr/>
        </p:nvSpPr>
        <p:spPr>
          <a:xfrm>
            <a:off x="5994400" y="5181600"/>
            <a:ext cx="104775" cy="107950"/>
          </a:xfrm>
          <a:prstGeom prst="ellipse">
            <a:avLst/>
          </a:prstGeom>
          <a:solidFill>
            <a:srgbClr val="7030A0"/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56" name="Object 22"/>
          <p:cNvGraphicFramePr>
            <a:graphicFrameLocks noChangeAspect="1"/>
          </p:cNvGraphicFramePr>
          <p:nvPr/>
        </p:nvGraphicFramePr>
        <p:xfrm>
          <a:off x="5880100" y="5287963"/>
          <a:ext cx="282575" cy="227012"/>
        </p:xfrm>
        <a:graphic>
          <a:graphicData uri="http://schemas.openxmlformats.org/presentationml/2006/ole">
            <p:oleObj spid="_x0000_s59414" name="Формула" r:id="rId14" imgW="241200" imgH="164880" progId="Equation.3">
              <p:embed/>
            </p:oleObj>
          </a:graphicData>
        </a:graphic>
      </p:graphicFrame>
      <p:sp>
        <p:nvSpPr>
          <p:cNvPr id="57" name="Овал 56"/>
          <p:cNvSpPr>
            <a:spLocks noChangeAspect="1"/>
          </p:cNvSpPr>
          <p:nvPr/>
        </p:nvSpPr>
        <p:spPr>
          <a:xfrm>
            <a:off x="7937500" y="5178425"/>
            <a:ext cx="106363" cy="107950"/>
          </a:xfrm>
          <a:prstGeom prst="ellipse">
            <a:avLst/>
          </a:prstGeom>
          <a:solidFill>
            <a:srgbClr val="7030A0"/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59" name="Object 23"/>
          <p:cNvGraphicFramePr>
            <a:graphicFrameLocks noChangeAspect="1"/>
          </p:cNvGraphicFramePr>
          <p:nvPr/>
        </p:nvGraphicFramePr>
        <p:xfrm>
          <a:off x="7983538" y="5280025"/>
          <a:ext cx="147637" cy="244475"/>
        </p:xfrm>
        <a:graphic>
          <a:graphicData uri="http://schemas.openxmlformats.org/presentationml/2006/ole">
            <p:oleObj spid="_x0000_s59415" name="Формула" r:id="rId15" imgW="126720" imgH="177480" progId="Equation.3">
              <p:embed/>
            </p:oleObj>
          </a:graphicData>
        </a:graphic>
      </p:graphicFrame>
      <p:graphicFrame>
        <p:nvGraphicFramePr>
          <p:cNvPr id="61" name="Object 25"/>
          <p:cNvGraphicFramePr>
            <a:graphicFrameLocks noChangeAspect="1"/>
          </p:cNvGraphicFramePr>
          <p:nvPr/>
        </p:nvGraphicFramePr>
        <p:xfrm>
          <a:off x="8347075" y="4964113"/>
          <a:ext cx="280988" cy="282575"/>
        </p:xfrm>
        <a:graphic>
          <a:graphicData uri="http://schemas.openxmlformats.org/presentationml/2006/ole">
            <p:oleObj spid="_x0000_s59417" name="Формула" r:id="rId16" imgW="139680" imgH="139680" progId="Equation.3">
              <p:embed/>
            </p:oleObj>
          </a:graphicData>
        </a:graphic>
      </p:graphicFrame>
      <p:graphicFrame>
        <p:nvGraphicFramePr>
          <p:cNvPr id="62" name="Object 26"/>
          <p:cNvGraphicFramePr>
            <a:graphicFrameLocks noChangeAspect="1"/>
          </p:cNvGraphicFramePr>
          <p:nvPr/>
        </p:nvGraphicFramePr>
        <p:xfrm>
          <a:off x="6418263" y="4964113"/>
          <a:ext cx="280987" cy="282575"/>
        </p:xfrm>
        <a:graphic>
          <a:graphicData uri="http://schemas.openxmlformats.org/presentationml/2006/ole">
            <p:oleObj spid="_x0000_s59418" name="Формула" r:id="rId17" imgW="139680" imgH="139680" progId="Equation.3">
              <p:embed/>
            </p:oleObj>
          </a:graphicData>
        </a:graphic>
      </p:graphicFrame>
      <p:graphicFrame>
        <p:nvGraphicFramePr>
          <p:cNvPr id="63" name="Object 27"/>
          <p:cNvGraphicFramePr>
            <a:graphicFrameLocks noChangeAspect="1"/>
          </p:cNvGraphicFramePr>
          <p:nvPr/>
        </p:nvGraphicFramePr>
        <p:xfrm>
          <a:off x="4418013" y="4964113"/>
          <a:ext cx="280987" cy="282575"/>
        </p:xfrm>
        <a:graphic>
          <a:graphicData uri="http://schemas.openxmlformats.org/presentationml/2006/ole">
            <p:oleObj spid="_x0000_s59419" name="Формула" r:id="rId18" imgW="139680" imgH="139680" progId="Equation.3">
              <p:embed/>
            </p:oleObj>
          </a:graphicData>
        </a:graphic>
      </p:graphicFrame>
      <p:graphicFrame>
        <p:nvGraphicFramePr>
          <p:cNvPr id="64" name="Object 28"/>
          <p:cNvGraphicFramePr>
            <a:graphicFrameLocks noChangeAspect="1"/>
          </p:cNvGraphicFramePr>
          <p:nvPr/>
        </p:nvGraphicFramePr>
        <p:xfrm>
          <a:off x="7418388" y="5035550"/>
          <a:ext cx="280987" cy="153988"/>
        </p:xfrm>
        <a:graphic>
          <a:graphicData uri="http://schemas.openxmlformats.org/presentationml/2006/ole">
            <p:oleObj spid="_x0000_s59420" name="Формула" r:id="rId19" imgW="139680" imgH="75960" progId="Equation.3">
              <p:embed/>
            </p:oleObj>
          </a:graphicData>
        </a:graphic>
      </p:graphicFrame>
      <p:graphicFrame>
        <p:nvGraphicFramePr>
          <p:cNvPr id="65" name="Object 29"/>
          <p:cNvGraphicFramePr>
            <a:graphicFrameLocks noChangeAspect="1"/>
          </p:cNvGraphicFramePr>
          <p:nvPr/>
        </p:nvGraphicFramePr>
        <p:xfrm>
          <a:off x="5418138" y="5035550"/>
          <a:ext cx="280987" cy="153988"/>
        </p:xfrm>
        <a:graphic>
          <a:graphicData uri="http://schemas.openxmlformats.org/presentationml/2006/ole">
            <p:oleObj spid="_x0000_s59421" name="Формула" r:id="rId20" imgW="139680" imgH="75960" progId="Equation.3">
              <p:embed/>
            </p:oleObj>
          </a:graphicData>
        </a:graphic>
      </p:graphicFrame>
      <p:sp>
        <p:nvSpPr>
          <p:cNvPr id="68" name="Прямоугольник 67"/>
          <p:cNvSpPr>
            <a:spLocks noChangeArrowheads="1"/>
          </p:cNvSpPr>
          <p:nvPr/>
        </p:nvSpPr>
        <p:spPr bwMode="auto">
          <a:xfrm>
            <a:off x="142875" y="4714875"/>
            <a:ext cx="4238625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рассмотренной задаче </a:t>
            </a:r>
          </a:p>
          <a:p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метод замены множителей</a:t>
            </a:r>
          </a:p>
          <a:p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 упростил решение.</a:t>
            </a:r>
          </a:p>
          <a:p>
            <a:r>
              <a:rPr lang="ru-RU" sz="21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Вывод: старайтесь использовать</a:t>
            </a:r>
          </a:p>
          <a:p>
            <a:r>
              <a:rPr lang="ru-RU" sz="21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 или иные методы разумно!</a:t>
            </a:r>
            <a:endParaRPr lang="ru-RU" sz="210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7" grpId="0" animBg="1"/>
      <p:bldP spid="6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4" name="Прямоугольник 35"/>
          <p:cNvSpPr>
            <a:spLocks noChangeArrowheads="1"/>
          </p:cNvSpPr>
          <p:nvPr/>
        </p:nvSpPr>
        <p:spPr bwMode="auto">
          <a:xfrm>
            <a:off x="785813" y="428625"/>
            <a:ext cx="57864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Метод замены множителей.</a:t>
            </a:r>
            <a:endParaRPr lang="ru-RU" sz="26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465" name="Прямоугольник 50"/>
          <p:cNvSpPr>
            <a:spLocks noChangeArrowheads="1"/>
          </p:cNvSpPr>
          <p:nvPr/>
        </p:nvSpPr>
        <p:spPr bwMode="auto">
          <a:xfrm>
            <a:off x="2286000" y="1285875"/>
            <a:ext cx="6643688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 если </a:t>
            </a:r>
            <a:r>
              <a:rPr lang="en-US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g(x)&lt;0? </a:t>
            </a:r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(Вполне возможно при решении задач.)</a:t>
            </a:r>
            <a:endParaRPr lang="ru-RU" sz="2100">
              <a:latin typeface="Calibri" pitchFamily="34" charset="0"/>
            </a:endParaRPr>
          </a:p>
        </p:txBody>
      </p:sp>
      <p:cxnSp>
        <p:nvCxnSpPr>
          <p:cNvPr id="48" name="Прямая со стрелкой 47"/>
          <p:cNvCxnSpPr/>
          <p:nvPr/>
        </p:nvCxnSpPr>
        <p:spPr>
          <a:xfrm>
            <a:off x="4714875" y="6856413"/>
            <a:ext cx="4143375" cy="1587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рямоугольник 67"/>
          <p:cNvSpPr>
            <a:spLocks noChangeArrowheads="1"/>
          </p:cNvSpPr>
          <p:nvPr/>
        </p:nvSpPr>
        <p:spPr bwMode="auto">
          <a:xfrm>
            <a:off x="285750" y="3429000"/>
            <a:ext cx="58721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этом случае можно считать верной замену: </a:t>
            </a:r>
            <a:endParaRPr lang="ru-RU" sz="2100">
              <a:solidFill>
                <a:srgbClr val="C00000"/>
              </a:solidFill>
              <a:latin typeface="Calibri" pitchFamily="34" charset="0"/>
            </a:endParaRPr>
          </a:p>
        </p:txBody>
      </p:sp>
      <p:graphicFrame>
        <p:nvGraphicFramePr>
          <p:cNvPr id="2050" name="Object 20"/>
          <p:cNvGraphicFramePr>
            <a:graphicFrameLocks noChangeAspect="1"/>
          </p:cNvGraphicFramePr>
          <p:nvPr/>
        </p:nvGraphicFramePr>
        <p:xfrm>
          <a:off x="285750" y="1285875"/>
          <a:ext cx="1600200" cy="449263"/>
        </p:xfrm>
        <a:graphic>
          <a:graphicData uri="http://schemas.openxmlformats.org/presentationml/2006/ole">
            <p:oleObj spid="_x0000_s61460" name="Формула" r:id="rId3" imgW="914400" imgH="253800" progId="Equation.3">
              <p:embed/>
            </p:oleObj>
          </a:graphicData>
        </a:graphic>
      </p:graphicFrame>
      <p:sp>
        <p:nvSpPr>
          <p:cNvPr id="33" name="Прямоугольник 32"/>
          <p:cNvSpPr>
            <a:spLocks noChangeArrowheads="1"/>
          </p:cNvSpPr>
          <p:nvPr/>
        </p:nvSpPr>
        <p:spPr bwMode="auto">
          <a:xfrm>
            <a:off x="285750" y="2000250"/>
            <a:ext cx="878681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этом случае имеем сумму неотрицательного и положительного выражений. Неотрицательный множитель не влияет на знак произведения </a:t>
            </a:r>
            <a:r>
              <a:rPr lang="ru-RU" sz="2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на него можно разделить обе части неравенства не меняя его знак. </a:t>
            </a:r>
            <a:endParaRPr lang="ru-RU" sz="2100">
              <a:latin typeface="Calibri" pitchFamily="34" charset="0"/>
            </a:endParaRPr>
          </a:p>
        </p:txBody>
      </p:sp>
      <p:graphicFrame>
        <p:nvGraphicFramePr>
          <p:cNvPr id="5" name="Object 21"/>
          <p:cNvGraphicFramePr>
            <a:graphicFrameLocks noChangeAspect="1"/>
          </p:cNvGraphicFramePr>
          <p:nvPr/>
        </p:nvGraphicFramePr>
        <p:xfrm>
          <a:off x="6143625" y="3429000"/>
          <a:ext cx="2111375" cy="449263"/>
        </p:xfrm>
        <a:graphic>
          <a:graphicData uri="http://schemas.openxmlformats.org/presentationml/2006/ole">
            <p:oleObj spid="_x0000_s61461" name="Формула" r:id="rId4" imgW="1206360" imgH="253800" progId="Equation.3">
              <p:embed/>
            </p:oleObj>
          </a:graphicData>
        </a:graphic>
      </p:graphicFrame>
      <p:sp>
        <p:nvSpPr>
          <p:cNvPr id="35" name="Прямоугольник 34"/>
          <p:cNvSpPr>
            <a:spLocks noChangeArrowheads="1"/>
          </p:cNvSpPr>
          <p:nvPr/>
        </p:nvSpPr>
        <p:spPr bwMode="auto">
          <a:xfrm>
            <a:off x="285750" y="3857625"/>
            <a:ext cx="7380288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 простоты – 1. А вообще – любое положительное число.</a:t>
            </a:r>
            <a:endParaRPr lang="ru-RU" sz="210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7" name="Прямоугольник 36"/>
          <p:cNvSpPr>
            <a:spLocks noChangeArrowheads="1"/>
          </p:cNvSpPr>
          <p:nvPr/>
        </p:nvSpPr>
        <p:spPr bwMode="auto">
          <a:xfrm>
            <a:off x="357188" y="4429125"/>
            <a:ext cx="15208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Пример 16.</a:t>
            </a:r>
            <a:endParaRPr lang="ru-RU" sz="2100">
              <a:latin typeface="Calibri" pitchFamily="34" charset="0"/>
            </a:endParaRPr>
          </a:p>
        </p:txBody>
      </p:sp>
      <p:graphicFrame>
        <p:nvGraphicFramePr>
          <p:cNvPr id="7" name="Object 22"/>
          <p:cNvGraphicFramePr>
            <a:graphicFrameLocks noChangeAspect="1"/>
          </p:cNvGraphicFramePr>
          <p:nvPr/>
        </p:nvGraphicFramePr>
        <p:xfrm>
          <a:off x="1857375" y="4392613"/>
          <a:ext cx="2333625" cy="493712"/>
        </p:xfrm>
        <a:graphic>
          <a:graphicData uri="http://schemas.openxmlformats.org/presentationml/2006/ole">
            <p:oleObj spid="_x0000_s61462" name="Формула" r:id="rId5" imgW="1333440" imgH="279360" progId="Equation.3">
              <p:embed/>
            </p:oleObj>
          </a:graphicData>
        </a:graphic>
      </p:graphicFrame>
      <p:graphicFrame>
        <p:nvGraphicFramePr>
          <p:cNvPr id="8" name="Object 23"/>
          <p:cNvGraphicFramePr>
            <a:graphicFrameLocks noChangeAspect="1"/>
          </p:cNvGraphicFramePr>
          <p:nvPr/>
        </p:nvGraphicFramePr>
        <p:xfrm>
          <a:off x="4214813" y="4392613"/>
          <a:ext cx="2933700" cy="493712"/>
        </p:xfrm>
        <a:graphic>
          <a:graphicData uri="http://schemas.openxmlformats.org/presentationml/2006/ole">
            <p:oleObj spid="_x0000_s61463" name="Формула" r:id="rId6" imgW="1676160" imgH="279360" progId="Equation.3">
              <p:embed/>
            </p:oleObj>
          </a:graphicData>
        </a:graphic>
      </p:graphicFrame>
      <p:sp>
        <p:nvSpPr>
          <p:cNvPr id="40" name="Прямоугольник 39"/>
          <p:cNvSpPr>
            <a:spLocks noChangeArrowheads="1"/>
          </p:cNvSpPr>
          <p:nvPr/>
        </p:nvSpPr>
        <p:spPr bwMode="auto">
          <a:xfrm>
            <a:off x="357188" y="4929188"/>
            <a:ext cx="7926387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Выражение в скобке может принимать как неотрицательные, </a:t>
            </a:r>
          </a:p>
          <a:p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так и отрицательные значения. Следовательно необходимо </a:t>
            </a:r>
          </a:p>
          <a:p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рассмотреть два случая с разными заменами.</a:t>
            </a:r>
            <a:endParaRPr lang="ru-RU" sz="210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33" grpId="0"/>
      <p:bldP spid="35" grpId="0"/>
      <p:bldP spid="37" grpId="0"/>
      <p:bldP spid="4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Object 17"/>
          <p:cNvGraphicFramePr>
            <a:graphicFrameLocks noChangeAspect="1"/>
          </p:cNvGraphicFramePr>
          <p:nvPr/>
        </p:nvGraphicFramePr>
        <p:xfrm>
          <a:off x="4849813" y="4268788"/>
          <a:ext cx="255587" cy="215900"/>
        </p:xfrm>
        <a:graphic>
          <a:graphicData uri="http://schemas.openxmlformats.org/presentationml/2006/ole">
            <p:oleObj spid="_x0000_s62481" name="Формула" r:id="rId3" imgW="228600" imgH="164880" progId="Equation.3">
              <p:embed/>
            </p:oleObj>
          </a:graphicData>
        </a:graphic>
      </p:graphicFrame>
      <p:graphicFrame>
        <p:nvGraphicFramePr>
          <p:cNvPr id="38" name="Object 18"/>
          <p:cNvGraphicFramePr>
            <a:graphicFrameLocks noChangeAspect="1"/>
          </p:cNvGraphicFramePr>
          <p:nvPr/>
        </p:nvGraphicFramePr>
        <p:xfrm>
          <a:off x="5748338" y="4214813"/>
          <a:ext cx="549275" cy="314325"/>
        </p:xfrm>
        <a:graphic>
          <a:graphicData uri="http://schemas.openxmlformats.org/presentationml/2006/ole">
            <p:oleObj spid="_x0000_s62482" name="Формула" r:id="rId4" imgW="469800" imgH="228600" progId="Equation.3">
              <p:embed/>
            </p:oleObj>
          </a:graphicData>
        </a:graphic>
      </p:graphicFrame>
      <p:sp>
        <p:nvSpPr>
          <p:cNvPr id="49" name="Полилиния 48"/>
          <p:cNvSpPr/>
          <p:nvPr/>
        </p:nvSpPr>
        <p:spPr>
          <a:xfrm>
            <a:off x="5062538" y="3873500"/>
            <a:ext cx="1000125" cy="357188"/>
          </a:xfrm>
          <a:custGeom>
            <a:avLst/>
            <a:gdLst>
              <a:gd name="connsiteX0" fmla="*/ 0 w 1977390"/>
              <a:gd name="connsiteY0" fmla="*/ 0 h 358140"/>
              <a:gd name="connsiteX1" fmla="*/ 1977390 w 1977390"/>
              <a:gd name="connsiteY1" fmla="*/ 0 h 358140"/>
              <a:gd name="connsiteX2" fmla="*/ 1977390 w 1977390"/>
              <a:gd name="connsiteY2" fmla="*/ 358140 h 358140"/>
              <a:gd name="connsiteX3" fmla="*/ 11430 w 1977390"/>
              <a:gd name="connsiteY3" fmla="*/ 358140 h 358140"/>
              <a:gd name="connsiteX4" fmla="*/ 0 w 1977390"/>
              <a:gd name="connsiteY4" fmla="*/ 0 h 35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7390" h="358140">
                <a:moveTo>
                  <a:pt x="0" y="0"/>
                </a:moveTo>
                <a:lnTo>
                  <a:pt x="1977390" y="0"/>
                </a:lnTo>
                <a:lnTo>
                  <a:pt x="1977390" y="358140"/>
                </a:lnTo>
                <a:lnTo>
                  <a:pt x="11430" y="358140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Полилиния 49"/>
          <p:cNvSpPr/>
          <p:nvPr/>
        </p:nvSpPr>
        <p:spPr>
          <a:xfrm>
            <a:off x="4276725" y="3873500"/>
            <a:ext cx="2322513" cy="325438"/>
          </a:xfrm>
          <a:custGeom>
            <a:avLst/>
            <a:gdLst>
              <a:gd name="connsiteX0" fmla="*/ 0 w 762000"/>
              <a:gd name="connsiteY0" fmla="*/ 0 h 289560"/>
              <a:gd name="connsiteX1" fmla="*/ 762000 w 762000"/>
              <a:gd name="connsiteY1" fmla="*/ 0 h 289560"/>
              <a:gd name="connsiteX2" fmla="*/ 762000 w 762000"/>
              <a:gd name="connsiteY2" fmla="*/ 289560 h 28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289560">
                <a:moveTo>
                  <a:pt x="0" y="0"/>
                </a:moveTo>
                <a:lnTo>
                  <a:pt x="762000" y="0"/>
                </a:lnTo>
                <a:lnTo>
                  <a:pt x="762000" y="28956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41" name="Object 19"/>
          <p:cNvGraphicFramePr>
            <a:graphicFrameLocks noChangeAspect="1"/>
          </p:cNvGraphicFramePr>
          <p:nvPr/>
        </p:nvGraphicFramePr>
        <p:xfrm>
          <a:off x="7786688" y="4214813"/>
          <a:ext cx="546100" cy="314325"/>
        </p:xfrm>
        <a:graphic>
          <a:graphicData uri="http://schemas.openxmlformats.org/presentationml/2006/ole">
            <p:oleObj spid="_x0000_s62483" name="Формула" r:id="rId5" imgW="469800" imgH="228600" progId="Equation.3">
              <p:embed/>
            </p:oleObj>
          </a:graphicData>
        </a:graphic>
      </p:graphicFrame>
      <p:sp>
        <p:nvSpPr>
          <p:cNvPr id="62499" name="Прямоугольник 35"/>
          <p:cNvSpPr>
            <a:spLocks noChangeArrowheads="1"/>
          </p:cNvSpPr>
          <p:nvPr/>
        </p:nvSpPr>
        <p:spPr bwMode="auto">
          <a:xfrm>
            <a:off x="785813" y="428625"/>
            <a:ext cx="57864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Метод замены множителей.</a:t>
            </a:r>
            <a:endParaRPr lang="ru-RU" sz="26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8" name="Прямоугольник 67"/>
          <p:cNvSpPr>
            <a:spLocks noChangeArrowheads="1"/>
          </p:cNvSpPr>
          <p:nvPr/>
        </p:nvSpPr>
        <p:spPr bwMode="auto">
          <a:xfrm>
            <a:off x="212725" y="2247900"/>
            <a:ext cx="12541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 случай.</a:t>
            </a:r>
            <a:endParaRPr lang="ru-RU" sz="2100">
              <a:solidFill>
                <a:srgbClr val="C00000"/>
              </a:solidFill>
              <a:latin typeface="Calibri" pitchFamily="34" charset="0"/>
            </a:endParaRP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5357813" y="1214438"/>
          <a:ext cx="2178050" cy="449262"/>
        </p:xfrm>
        <a:graphic>
          <a:graphicData uri="http://schemas.openxmlformats.org/presentationml/2006/ole">
            <p:oleObj spid="_x0000_s62467" name="Формула" r:id="rId6" imgW="1244520" imgH="253800" progId="Equation.3">
              <p:embed/>
            </p:oleObj>
          </a:graphicData>
        </a:graphic>
      </p:graphicFrame>
      <p:sp>
        <p:nvSpPr>
          <p:cNvPr id="62501" name="Прямоугольник 13"/>
          <p:cNvSpPr>
            <a:spLocks noChangeArrowheads="1"/>
          </p:cNvSpPr>
          <p:nvPr/>
        </p:nvSpPr>
        <p:spPr bwMode="auto">
          <a:xfrm>
            <a:off x="7605713" y="1214438"/>
            <a:ext cx="14224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en-US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g(x)&lt;0</a:t>
            </a:r>
            <a:endParaRPr lang="ru-RU">
              <a:latin typeface="Calibri" pitchFamily="34" charset="0"/>
            </a:endParaRPr>
          </a:p>
        </p:txBody>
      </p:sp>
      <p:graphicFrame>
        <p:nvGraphicFramePr>
          <p:cNvPr id="2" name="Object 6"/>
          <p:cNvGraphicFramePr>
            <a:graphicFrameLocks noChangeAspect="1"/>
          </p:cNvGraphicFramePr>
          <p:nvPr/>
        </p:nvGraphicFramePr>
        <p:xfrm>
          <a:off x="3903663" y="1641475"/>
          <a:ext cx="1600200" cy="449263"/>
        </p:xfrm>
        <a:graphic>
          <a:graphicData uri="http://schemas.openxmlformats.org/presentationml/2006/ole">
            <p:oleObj spid="_x0000_s62470" name="Формула" r:id="rId7" imgW="914400" imgH="253800" progId="Equation.3">
              <p:embed/>
            </p:oleObj>
          </a:graphicData>
        </a:graphic>
      </p:graphicFrame>
      <p:graphicFrame>
        <p:nvGraphicFramePr>
          <p:cNvPr id="3" name="Object 7"/>
          <p:cNvGraphicFramePr>
            <a:graphicFrameLocks noChangeAspect="1"/>
          </p:cNvGraphicFramePr>
          <p:nvPr/>
        </p:nvGraphicFramePr>
        <p:xfrm>
          <a:off x="5465763" y="1643063"/>
          <a:ext cx="2178050" cy="403225"/>
        </p:xfrm>
        <a:graphic>
          <a:graphicData uri="http://schemas.openxmlformats.org/presentationml/2006/ole">
            <p:oleObj spid="_x0000_s62471" name="Формула" r:id="rId8" imgW="1244520" imgH="228600" progId="Equation.3">
              <p:embed/>
            </p:oleObj>
          </a:graphicData>
        </a:graphic>
      </p:graphicFrame>
      <p:sp>
        <p:nvSpPr>
          <p:cNvPr id="62502" name="Прямоугольник 16"/>
          <p:cNvSpPr>
            <a:spLocks noChangeArrowheads="1"/>
          </p:cNvSpPr>
          <p:nvPr/>
        </p:nvSpPr>
        <p:spPr bwMode="auto">
          <a:xfrm>
            <a:off x="7643813" y="1643063"/>
            <a:ext cx="141605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en-US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g(x)≥0</a:t>
            </a:r>
            <a:endParaRPr lang="ru-RU">
              <a:latin typeface="Calibri" pitchFamily="34" charset="0"/>
            </a:endParaRPr>
          </a:p>
        </p:txBody>
      </p:sp>
      <p:graphicFrame>
        <p:nvGraphicFramePr>
          <p:cNvPr id="6" name="Object 9"/>
          <p:cNvGraphicFramePr>
            <a:graphicFrameLocks noChangeAspect="1"/>
          </p:cNvGraphicFramePr>
          <p:nvPr/>
        </p:nvGraphicFramePr>
        <p:xfrm>
          <a:off x="1427163" y="2319338"/>
          <a:ext cx="1177925" cy="314325"/>
        </p:xfrm>
        <a:graphic>
          <a:graphicData uri="http://schemas.openxmlformats.org/presentationml/2006/ole">
            <p:oleObj spid="_x0000_s62473" name="Формула" r:id="rId9" imgW="672840" imgH="177480" progId="Equation.3">
              <p:embed/>
            </p:oleObj>
          </a:graphicData>
        </a:graphic>
      </p:graphicFrame>
      <p:graphicFrame>
        <p:nvGraphicFramePr>
          <p:cNvPr id="9" name="Object 10"/>
          <p:cNvGraphicFramePr>
            <a:graphicFrameLocks noChangeAspect="1"/>
          </p:cNvGraphicFramePr>
          <p:nvPr/>
        </p:nvGraphicFramePr>
        <p:xfrm>
          <a:off x="1498600" y="2676525"/>
          <a:ext cx="866775" cy="336550"/>
        </p:xfrm>
        <a:graphic>
          <a:graphicData uri="http://schemas.openxmlformats.org/presentationml/2006/ole">
            <p:oleObj spid="_x0000_s62474" name="Формула" r:id="rId10" imgW="495000" imgH="190440" progId="Equation.3">
              <p:embed/>
            </p:oleObj>
          </a:graphicData>
        </a:graphic>
      </p:graphicFrame>
      <p:graphicFrame>
        <p:nvGraphicFramePr>
          <p:cNvPr id="10" name="Object 11"/>
          <p:cNvGraphicFramePr>
            <a:graphicFrameLocks noChangeAspect="1"/>
          </p:cNvGraphicFramePr>
          <p:nvPr/>
        </p:nvGraphicFramePr>
        <p:xfrm>
          <a:off x="71438" y="3000375"/>
          <a:ext cx="6134100" cy="493713"/>
        </p:xfrm>
        <a:graphic>
          <a:graphicData uri="http://schemas.openxmlformats.org/presentationml/2006/ole">
            <p:oleObj spid="_x0000_s62475" name="Формула" r:id="rId11" imgW="3504960" imgH="279360" progId="Equation.3">
              <p:embed/>
            </p:oleObj>
          </a:graphicData>
        </a:graphic>
      </p:graphicFrame>
      <p:graphicFrame>
        <p:nvGraphicFramePr>
          <p:cNvPr id="12" name="Object 13"/>
          <p:cNvGraphicFramePr>
            <a:graphicFrameLocks noChangeAspect="1"/>
          </p:cNvGraphicFramePr>
          <p:nvPr/>
        </p:nvGraphicFramePr>
        <p:xfrm>
          <a:off x="142875" y="3429000"/>
          <a:ext cx="5422900" cy="403225"/>
        </p:xfrm>
        <a:graphic>
          <a:graphicData uri="http://schemas.openxmlformats.org/presentationml/2006/ole">
            <p:oleObj spid="_x0000_s62477" name="Формула" r:id="rId12" imgW="3098520" imgH="228600" progId="Equation.3">
              <p:embed/>
            </p:oleObj>
          </a:graphicData>
        </a:graphic>
      </p:graphicFrame>
      <p:graphicFrame>
        <p:nvGraphicFramePr>
          <p:cNvPr id="13" name="Object 14"/>
          <p:cNvGraphicFramePr>
            <a:graphicFrameLocks noChangeAspect="1"/>
          </p:cNvGraphicFramePr>
          <p:nvPr/>
        </p:nvGraphicFramePr>
        <p:xfrm>
          <a:off x="142875" y="3929063"/>
          <a:ext cx="2867025" cy="403225"/>
        </p:xfrm>
        <a:graphic>
          <a:graphicData uri="http://schemas.openxmlformats.org/presentationml/2006/ole">
            <p:oleObj spid="_x0000_s62478" name="Формула" r:id="rId13" imgW="1638000" imgH="228600" progId="Equation.3">
              <p:embed/>
            </p:oleObj>
          </a:graphicData>
        </a:graphic>
      </p:graphicFrame>
      <p:graphicFrame>
        <p:nvGraphicFramePr>
          <p:cNvPr id="15" name="Object 15"/>
          <p:cNvGraphicFramePr>
            <a:graphicFrameLocks noChangeAspect="1"/>
          </p:cNvGraphicFramePr>
          <p:nvPr/>
        </p:nvGraphicFramePr>
        <p:xfrm>
          <a:off x="142875" y="4500563"/>
          <a:ext cx="5334000" cy="425450"/>
        </p:xfrm>
        <a:graphic>
          <a:graphicData uri="http://schemas.openxmlformats.org/presentationml/2006/ole">
            <p:oleObj spid="_x0000_s62479" name="Формула" r:id="rId14" imgW="3047760" imgH="241200" progId="Equation.3">
              <p:embed/>
            </p:oleObj>
          </a:graphicData>
        </a:graphic>
      </p:graphicFrame>
      <p:sp>
        <p:nvSpPr>
          <p:cNvPr id="26" name="Полилиния 25"/>
          <p:cNvSpPr/>
          <p:nvPr/>
        </p:nvSpPr>
        <p:spPr>
          <a:xfrm>
            <a:off x="7073900" y="3908425"/>
            <a:ext cx="928688" cy="323850"/>
          </a:xfrm>
          <a:custGeom>
            <a:avLst/>
            <a:gdLst>
              <a:gd name="connsiteX0" fmla="*/ 0 w 1638300"/>
              <a:gd name="connsiteY0" fmla="*/ 373380 h 396240"/>
              <a:gd name="connsiteX1" fmla="*/ 0 w 1638300"/>
              <a:gd name="connsiteY1" fmla="*/ 0 h 396240"/>
              <a:gd name="connsiteX2" fmla="*/ 1638300 w 1638300"/>
              <a:gd name="connsiteY2" fmla="*/ 0 h 396240"/>
              <a:gd name="connsiteX3" fmla="*/ 1638300 w 1638300"/>
              <a:gd name="connsiteY3" fmla="*/ 396240 h 39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8300" h="396240">
                <a:moveTo>
                  <a:pt x="0" y="373380"/>
                </a:moveTo>
                <a:lnTo>
                  <a:pt x="0" y="0"/>
                </a:lnTo>
                <a:lnTo>
                  <a:pt x="1638300" y="0"/>
                </a:lnTo>
                <a:lnTo>
                  <a:pt x="1638300" y="39624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5057775" y="3908425"/>
            <a:ext cx="1000125" cy="323850"/>
          </a:xfrm>
          <a:custGeom>
            <a:avLst/>
            <a:gdLst>
              <a:gd name="connsiteX0" fmla="*/ 0 w 1638300"/>
              <a:gd name="connsiteY0" fmla="*/ 373380 h 396240"/>
              <a:gd name="connsiteX1" fmla="*/ 0 w 1638300"/>
              <a:gd name="connsiteY1" fmla="*/ 0 h 396240"/>
              <a:gd name="connsiteX2" fmla="*/ 1638300 w 1638300"/>
              <a:gd name="connsiteY2" fmla="*/ 0 h 396240"/>
              <a:gd name="connsiteX3" fmla="*/ 1638300 w 1638300"/>
              <a:gd name="connsiteY3" fmla="*/ 396240 h 39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8300" h="396240">
                <a:moveTo>
                  <a:pt x="0" y="373380"/>
                </a:moveTo>
                <a:lnTo>
                  <a:pt x="0" y="0"/>
                </a:lnTo>
                <a:lnTo>
                  <a:pt x="1638300" y="0"/>
                </a:lnTo>
                <a:lnTo>
                  <a:pt x="1638300" y="39624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4133850" y="4230688"/>
            <a:ext cx="4857750" cy="1587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Object 16"/>
          <p:cNvGraphicFramePr>
            <a:graphicFrameLocks noChangeAspect="1"/>
          </p:cNvGraphicFramePr>
          <p:nvPr/>
        </p:nvGraphicFramePr>
        <p:xfrm>
          <a:off x="6972300" y="4235450"/>
          <a:ext cx="134938" cy="233363"/>
        </p:xfrm>
        <a:graphic>
          <a:graphicData uri="http://schemas.openxmlformats.org/presentationml/2006/ole">
            <p:oleObj spid="_x0000_s62480" name="Формула" r:id="rId15" imgW="114120" imgH="164880" progId="Equation.3">
              <p:embed/>
            </p:oleObj>
          </a:graphicData>
        </a:graphic>
      </p:graphicFrame>
      <p:sp>
        <p:nvSpPr>
          <p:cNvPr id="31" name="Овал 30"/>
          <p:cNvSpPr>
            <a:spLocks noChangeAspect="1"/>
          </p:cNvSpPr>
          <p:nvPr/>
        </p:nvSpPr>
        <p:spPr>
          <a:xfrm>
            <a:off x="7004050" y="4159250"/>
            <a:ext cx="104775" cy="107950"/>
          </a:xfrm>
          <a:prstGeom prst="ellipse">
            <a:avLst/>
          </a:prstGeom>
          <a:solidFill>
            <a:schemeClr val="bg1"/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Овал 33"/>
          <p:cNvSpPr>
            <a:spLocks noChangeAspect="1"/>
          </p:cNvSpPr>
          <p:nvPr/>
        </p:nvSpPr>
        <p:spPr>
          <a:xfrm>
            <a:off x="5995988" y="4160838"/>
            <a:ext cx="104775" cy="107950"/>
          </a:xfrm>
          <a:prstGeom prst="ellipse">
            <a:avLst/>
          </a:prstGeom>
          <a:solidFill>
            <a:schemeClr val="bg1"/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Овал 38"/>
          <p:cNvSpPr>
            <a:spLocks noChangeAspect="1"/>
          </p:cNvSpPr>
          <p:nvPr/>
        </p:nvSpPr>
        <p:spPr>
          <a:xfrm>
            <a:off x="7939088" y="4159250"/>
            <a:ext cx="106362" cy="107950"/>
          </a:xfrm>
          <a:prstGeom prst="ellipse">
            <a:avLst/>
          </a:prstGeom>
          <a:solidFill>
            <a:schemeClr val="bg1"/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42" name="Object 20"/>
          <p:cNvGraphicFramePr>
            <a:graphicFrameLocks noChangeAspect="1"/>
          </p:cNvGraphicFramePr>
          <p:nvPr/>
        </p:nvGraphicFramePr>
        <p:xfrm>
          <a:off x="8348663" y="3944938"/>
          <a:ext cx="280987" cy="282575"/>
        </p:xfrm>
        <a:graphic>
          <a:graphicData uri="http://schemas.openxmlformats.org/presentationml/2006/ole">
            <p:oleObj spid="_x0000_s62484" name="Формула" r:id="rId16" imgW="139680" imgH="139680" progId="Equation.3">
              <p:embed/>
            </p:oleObj>
          </a:graphicData>
        </a:graphic>
      </p:graphicFrame>
      <p:graphicFrame>
        <p:nvGraphicFramePr>
          <p:cNvPr id="43" name="Object 21"/>
          <p:cNvGraphicFramePr>
            <a:graphicFrameLocks noChangeAspect="1"/>
          </p:cNvGraphicFramePr>
          <p:nvPr/>
        </p:nvGraphicFramePr>
        <p:xfrm>
          <a:off x="6419850" y="3944938"/>
          <a:ext cx="280988" cy="282575"/>
        </p:xfrm>
        <a:graphic>
          <a:graphicData uri="http://schemas.openxmlformats.org/presentationml/2006/ole">
            <p:oleObj spid="_x0000_s62485" name="Формула" r:id="rId17" imgW="139680" imgH="139680" progId="Equation.3">
              <p:embed/>
            </p:oleObj>
          </a:graphicData>
        </a:graphic>
      </p:graphicFrame>
      <p:graphicFrame>
        <p:nvGraphicFramePr>
          <p:cNvPr id="44" name="Object 22"/>
          <p:cNvGraphicFramePr>
            <a:graphicFrameLocks noChangeAspect="1"/>
          </p:cNvGraphicFramePr>
          <p:nvPr/>
        </p:nvGraphicFramePr>
        <p:xfrm>
          <a:off x="4419600" y="3944938"/>
          <a:ext cx="280988" cy="282575"/>
        </p:xfrm>
        <a:graphic>
          <a:graphicData uri="http://schemas.openxmlformats.org/presentationml/2006/ole">
            <p:oleObj spid="_x0000_s62486" name="Формула" r:id="rId18" imgW="139680" imgH="139680" progId="Equation.3">
              <p:embed/>
            </p:oleObj>
          </a:graphicData>
        </a:graphic>
      </p:graphicFrame>
      <p:graphicFrame>
        <p:nvGraphicFramePr>
          <p:cNvPr id="45" name="Object 23"/>
          <p:cNvGraphicFramePr>
            <a:graphicFrameLocks noChangeAspect="1"/>
          </p:cNvGraphicFramePr>
          <p:nvPr/>
        </p:nvGraphicFramePr>
        <p:xfrm>
          <a:off x="7419975" y="4016375"/>
          <a:ext cx="280988" cy="153988"/>
        </p:xfrm>
        <a:graphic>
          <a:graphicData uri="http://schemas.openxmlformats.org/presentationml/2006/ole">
            <p:oleObj spid="_x0000_s62487" name="Формула" r:id="rId19" imgW="139680" imgH="75960" progId="Equation.3">
              <p:embed/>
            </p:oleObj>
          </a:graphicData>
        </a:graphic>
      </p:graphicFrame>
      <p:graphicFrame>
        <p:nvGraphicFramePr>
          <p:cNvPr id="46" name="Object 24"/>
          <p:cNvGraphicFramePr>
            <a:graphicFrameLocks noChangeAspect="1"/>
          </p:cNvGraphicFramePr>
          <p:nvPr/>
        </p:nvGraphicFramePr>
        <p:xfrm>
          <a:off x="5419725" y="4016375"/>
          <a:ext cx="280988" cy="153988"/>
        </p:xfrm>
        <a:graphic>
          <a:graphicData uri="http://schemas.openxmlformats.org/presentationml/2006/ole">
            <p:oleObj spid="_x0000_s62488" name="Формула" r:id="rId20" imgW="139680" imgH="75960" progId="Equation.3">
              <p:embed/>
            </p:oleObj>
          </a:graphicData>
        </a:graphic>
      </p:graphicFrame>
      <p:sp>
        <p:nvSpPr>
          <p:cNvPr id="47" name="Овал 46"/>
          <p:cNvSpPr>
            <a:spLocks noChangeAspect="1"/>
          </p:cNvSpPr>
          <p:nvPr/>
        </p:nvSpPr>
        <p:spPr>
          <a:xfrm>
            <a:off x="6562725" y="4159250"/>
            <a:ext cx="106363" cy="107950"/>
          </a:xfrm>
          <a:prstGeom prst="ellipse">
            <a:avLst/>
          </a:prstGeom>
          <a:solidFill>
            <a:srgbClr val="7030A0"/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16" name="Object 25"/>
          <p:cNvGraphicFramePr>
            <a:graphicFrameLocks noChangeAspect="1"/>
          </p:cNvGraphicFramePr>
          <p:nvPr/>
        </p:nvGraphicFramePr>
        <p:xfrm>
          <a:off x="6491288" y="4267200"/>
          <a:ext cx="284162" cy="255588"/>
        </p:xfrm>
        <a:graphic>
          <a:graphicData uri="http://schemas.openxmlformats.org/presentationml/2006/ole">
            <p:oleObj spid="_x0000_s62489" name="Формула" r:id="rId21" imgW="253800" imgH="190440" progId="Equation.3">
              <p:embed/>
            </p:oleObj>
          </a:graphicData>
        </a:graphic>
      </p:graphicFrame>
      <p:sp>
        <p:nvSpPr>
          <p:cNvPr id="62510" name="Прямоугольник 51"/>
          <p:cNvSpPr>
            <a:spLocks noChangeArrowheads="1"/>
          </p:cNvSpPr>
          <p:nvPr/>
        </p:nvSpPr>
        <p:spPr bwMode="auto">
          <a:xfrm>
            <a:off x="0" y="1250950"/>
            <a:ext cx="15208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Пример 16.</a:t>
            </a:r>
            <a:endParaRPr lang="ru-RU" sz="2100">
              <a:latin typeface="Calibri" pitchFamily="34" charset="0"/>
            </a:endParaRPr>
          </a:p>
        </p:txBody>
      </p:sp>
      <p:graphicFrame>
        <p:nvGraphicFramePr>
          <p:cNvPr id="4" name="Object 26"/>
          <p:cNvGraphicFramePr>
            <a:graphicFrameLocks noChangeAspect="1"/>
          </p:cNvGraphicFramePr>
          <p:nvPr/>
        </p:nvGraphicFramePr>
        <p:xfrm>
          <a:off x="1500188" y="1214438"/>
          <a:ext cx="2333625" cy="493712"/>
        </p:xfrm>
        <a:graphic>
          <a:graphicData uri="http://schemas.openxmlformats.org/presentationml/2006/ole">
            <p:oleObj spid="_x0000_s62490" name="Формула" r:id="rId22" imgW="1333440" imgH="279360" progId="Equation.3">
              <p:embed/>
            </p:oleObj>
          </a:graphicData>
        </a:graphic>
      </p:graphicFrame>
      <p:graphicFrame>
        <p:nvGraphicFramePr>
          <p:cNvPr id="5" name="Object 27"/>
          <p:cNvGraphicFramePr>
            <a:graphicFrameLocks noChangeAspect="1"/>
          </p:cNvGraphicFramePr>
          <p:nvPr/>
        </p:nvGraphicFramePr>
        <p:xfrm>
          <a:off x="142875" y="1714500"/>
          <a:ext cx="2578100" cy="493713"/>
        </p:xfrm>
        <a:graphic>
          <a:graphicData uri="http://schemas.openxmlformats.org/presentationml/2006/ole">
            <p:oleObj spid="_x0000_s62491" name="Формула" r:id="rId23" imgW="1473120" imgH="279360" progId="Equation.3">
              <p:embed/>
            </p:oleObj>
          </a:graphicData>
        </a:graphic>
      </p:graphicFrame>
      <p:sp>
        <p:nvSpPr>
          <p:cNvPr id="54" name="Прямоугольник 53"/>
          <p:cNvSpPr>
            <a:spLocks noChangeArrowheads="1"/>
          </p:cNvSpPr>
          <p:nvPr/>
        </p:nvSpPr>
        <p:spPr bwMode="auto">
          <a:xfrm>
            <a:off x="142875" y="5072063"/>
            <a:ext cx="12541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случай.</a:t>
            </a:r>
            <a:endParaRPr lang="ru-RU" sz="2100">
              <a:solidFill>
                <a:srgbClr val="C00000"/>
              </a:solidFill>
              <a:latin typeface="Calibri" pitchFamily="34" charset="0"/>
            </a:endParaRPr>
          </a:p>
        </p:txBody>
      </p:sp>
      <p:graphicFrame>
        <p:nvGraphicFramePr>
          <p:cNvPr id="19" name="Object 28"/>
          <p:cNvGraphicFramePr>
            <a:graphicFrameLocks noChangeAspect="1"/>
          </p:cNvGraphicFramePr>
          <p:nvPr/>
        </p:nvGraphicFramePr>
        <p:xfrm>
          <a:off x="1428750" y="5143500"/>
          <a:ext cx="866775" cy="336550"/>
        </p:xfrm>
        <a:graphic>
          <a:graphicData uri="http://schemas.openxmlformats.org/presentationml/2006/ole">
            <p:oleObj spid="_x0000_s62492" name="Формула" r:id="rId24" imgW="495000" imgH="190440" progId="Equation.3">
              <p:embed/>
            </p:oleObj>
          </a:graphicData>
        </a:graphic>
      </p:graphicFrame>
      <p:graphicFrame>
        <p:nvGraphicFramePr>
          <p:cNvPr id="20" name="Object 29"/>
          <p:cNvGraphicFramePr>
            <a:graphicFrameLocks noChangeAspect="1"/>
          </p:cNvGraphicFramePr>
          <p:nvPr/>
        </p:nvGraphicFramePr>
        <p:xfrm>
          <a:off x="142875" y="5500688"/>
          <a:ext cx="3778250" cy="493712"/>
        </p:xfrm>
        <a:graphic>
          <a:graphicData uri="http://schemas.openxmlformats.org/presentationml/2006/ole">
            <p:oleObj spid="_x0000_s62493" name="Формула" r:id="rId25" imgW="2158920" imgH="279360" progId="Equation.3">
              <p:embed/>
            </p:oleObj>
          </a:graphicData>
        </a:graphic>
      </p:graphicFrame>
      <p:graphicFrame>
        <p:nvGraphicFramePr>
          <p:cNvPr id="21" name="Object 30"/>
          <p:cNvGraphicFramePr>
            <a:graphicFrameLocks noChangeAspect="1"/>
          </p:cNvGraphicFramePr>
          <p:nvPr/>
        </p:nvGraphicFramePr>
        <p:xfrm>
          <a:off x="285750" y="6072188"/>
          <a:ext cx="622300" cy="314325"/>
        </p:xfrm>
        <a:graphic>
          <a:graphicData uri="http://schemas.openxmlformats.org/presentationml/2006/ole">
            <p:oleObj spid="_x0000_s62494" name="Формула" r:id="rId26" imgW="355320" imgH="177480" progId="Equation.3">
              <p:embed/>
            </p:oleObj>
          </a:graphicData>
        </a:graphic>
      </p:graphicFrame>
      <p:sp>
        <p:nvSpPr>
          <p:cNvPr id="55" name="Прямоугольник 54"/>
          <p:cNvSpPr>
            <a:spLocks noChangeArrowheads="1"/>
          </p:cNvSpPr>
          <p:nvPr/>
        </p:nvSpPr>
        <p:spPr bwMode="auto">
          <a:xfrm>
            <a:off x="1000125" y="6000750"/>
            <a:ext cx="395288" cy="40005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Ø</a:t>
            </a:r>
            <a:endParaRPr lang="ru-RU" sz="200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23" name="Object 31"/>
          <p:cNvGraphicFramePr>
            <a:graphicFrameLocks noChangeAspect="1"/>
          </p:cNvGraphicFramePr>
          <p:nvPr/>
        </p:nvGraphicFramePr>
        <p:xfrm>
          <a:off x="6143625" y="4572000"/>
          <a:ext cx="1685925" cy="384175"/>
        </p:xfrm>
        <a:graphic>
          <a:graphicData uri="http://schemas.openxmlformats.org/presentationml/2006/ole">
            <p:oleObj spid="_x0000_s62495" name="Формула" r:id="rId27" imgW="1066680" imgH="241200" progId="Equation.3">
              <p:embed/>
            </p:oleObj>
          </a:graphicData>
        </a:graphic>
      </p:graphicFrame>
      <p:cxnSp>
        <p:nvCxnSpPr>
          <p:cNvPr id="56" name="Прямая соединительная линия 55"/>
          <p:cNvCxnSpPr/>
          <p:nvPr/>
        </p:nvCxnSpPr>
        <p:spPr>
          <a:xfrm rot="5400000" flipH="1" flipV="1">
            <a:off x="3214687" y="5786438"/>
            <a:ext cx="1571625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Прямоугольник 57"/>
          <p:cNvSpPr>
            <a:spLocks noChangeArrowheads="1"/>
          </p:cNvSpPr>
          <p:nvPr/>
        </p:nvSpPr>
        <p:spPr bwMode="auto">
          <a:xfrm>
            <a:off x="4143375" y="5072063"/>
            <a:ext cx="397192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 – объединение решений </a:t>
            </a:r>
          </a:p>
          <a:p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первого и второго случая.</a:t>
            </a:r>
            <a:endParaRPr lang="ru-RU" sz="2100">
              <a:solidFill>
                <a:srgbClr val="C00000"/>
              </a:solidFill>
              <a:latin typeface="Calibri" pitchFamily="34" charset="0"/>
            </a:endParaRP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4000500" y="5000625"/>
            <a:ext cx="492918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ct 32"/>
          <p:cNvGraphicFramePr>
            <a:graphicFrameLocks noChangeAspect="1"/>
          </p:cNvGraphicFramePr>
          <p:nvPr/>
        </p:nvGraphicFramePr>
        <p:xfrm>
          <a:off x="4429125" y="5857875"/>
          <a:ext cx="2647950" cy="384175"/>
        </p:xfrm>
        <a:graphic>
          <a:graphicData uri="http://schemas.openxmlformats.org/presentationml/2006/ole">
            <p:oleObj spid="_x0000_s62496" name="Формула" r:id="rId28" imgW="1676160" imgH="241200" progId="Equation.3">
              <p:embed/>
            </p:oleObj>
          </a:graphicData>
        </a:graphic>
      </p:graphicFrame>
      <p:sp>
        <p:nvSpPr>
          <p:cNvPr id="32" name="Овал 31"/>
          <p:cNvSpPr>
            <a:spLocks noChangeAspect="1"/>
          </p:cNvSpPr>
          <p:nvPr/>
        </p:nvSpPr>
        <p:spPr>
          <a:xfrm>
            <a:off x="4987925" y="4170363"/>
            <a:ext cx="104775" cy="109537"/>
          </a:xfrm>
          <a:prstGeom prst="ellipse">
            <a:avLst/>
          </a:prstGeom>
          <a:solidFill>
            <a:schemeClr val="bg1"/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500188" y="2643188"/>
            <a:ext cx="857250" cy="357187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31" grpId="0" animBg="1"/>
      <p:bldP spid="34" grpId="0" animBg="1"/>
      <p:bldP spid="39" grpId="0" animBg="1"/>
      <p:bldP spid="47" grpId="0" animBg="1"/>
      <p:bldP spid="54" grpId="0"/>
      <p:bldP spid="55" grpId="0" animBg="1"/>
      <p:bldP spid="58" grpId="0"/>
      <p:bldP spid="32" grpId="0" animBg="1"/>
      <p:bldP spid="4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42" name="Прямоугольник 35"/>
          <p:cNvSpPr>
            <a:spLocks noChangeArrowheads="1"/>
          </p:cNvSpPr>
          <p:nvPr/>
        </p:nvSpPr>
        <p:spPr bwMode="auto">
          <a:xfrm>
            <a:off x="785813" y="428625"/>
            <a:ext cx="57864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Тренировочные упражнения.</a:t>
            </a:r>
            <a:endParaRPr lang="ru-RU" sz="260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428625" y="1428750"/>
          <a:ext cx="1404938" cy="449263"/>
        </p:xfrm>
        <a:graphic>
          <a:graphicData uri="http://schemas.openxmlformats.org/presentationml/2006/ole">
            <p:oleObj spid="_x0000_s60420" name="Формула" r:id="rId3" imgW="799920" imgH="253800" progId="Equation.3">
              <p:embed/>
            </p:oleObj>
          </a:graphicData>
        </a:graphic>
      </p:graphicFrame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2071688" y="1477963"/>
          <a:ext cx="1071562" cy="314325"/>
        </p:xfrm>
        <a:graphic>
          <a:graphicData uri="http://schemas.openxmlformats.org/presentationml/2006/ole">
            <p:oleObj spid="_x0000_s60421" name="Формула" r:id="rId4" imgW="609480" imgH="177480" progId="Equation.3">
              <p:embed/>
            </p:oleObj>
          </a:graphicData>
        </a:graphic>
      </p:graphicFrame>
      <p:graphicFrame>
        <p:nvGraphicFramePr>
          <p:cNvPr id="2" name="Object 6"/>
          <p:cNvGraphicFramePr>
            <a:graphicFrameLocks noChangeAspect="1"/>
          </p:cNvGraphicFramePr>
          <p:nvPr/>
        </p:nvGraphicFramePr>
        <p:xfrm>
          <a:off x="3143250" y="1477963"/>
          <a:ext cx="2676525" cy="358775"/>
        </p:xfrm>
        <a:graphic>
          <a:graphicData uri="http://schemas.openxmlformats.org/presentationml/2006/ole">
            <p:oleObj spid="_x0000_s60422" name="Формула" r:id="rId5" imgW="1523880" imgH="203040" progId="Equation.3">
              <p:embed/>
            </p:oleObj>
          </a:graphicData>
        </a:graphic>
      </p:graphicFrame>
      <p:graphicFrame>
        <p:nvGraphicFramePr>
          <p:cNvPr id="3" name="Object 7"/>
          <p:cNvGraphicFramePr>
            <a:graphicFrameLocks noChangeAspect="1"/>
          </p:cNvGraphicFramePr>
          <p:nvPr/>
        </p:nvGraphicFramePr>
        <p:xfrm>
          <a:off x="2571750" y="2143125"/>
          <a:ext cx="1074738" cy="314325"/>
        </p:xfrm>
        <a:graphic>
          <a:graphicData uri="http://schemas.openxmlformats.org/presentationml/2006/ole">
            <p:oleObj spid="_x0000_s60423" name="Формула" r:id="rId6" imgW="609480" imgH="177480" progId="Equation.3">
              <p:embed/>
            </p:oleObj>
          </a:graphicData>
        </a:graphic>
      </p:graphicFrame>
      <p:graphicFrame>
        <p:nvGraphicFramePr>
          <p:cNvPr id="5" name="Object 8"/>
          <p:cNvGraphicFramePr>
            <a:graphicFrameLocks noChangeAspect="1"/>
          </p:cNvGraphicFramePr>
          <p:nvPr/>
        </p:nvGraphicFramePr>
        <p:xfrm>
          <a:off x="428625" y="2089150"/>
          <a:ext cx="1984375" cy="449263"/>
        </p:xfrm>
        <a:graphic>
          <a:graphicData uri="http://schemas.openxmlformats.org/presentationml/2006/ole">
            <p:oleObj spid="_x0000_s60424" name="Формула" r:id="rId7" imgW="1130040" imgH="253800" progId="Equation.3">
              <p:embed/>
            </p:oleObj>
          </a:graphicData>
        </a:graphic>
      </p:graphicFrame>
      <p:graphicFrame>
        <p:nvGraphicFramePr>
          <p:cNvPr id="6" name="Object 10"/>
          <p:cNvGraphicFramePr>
            <a:graphicFrameLocks noChangeAspect="1"/>
          </p:cNvGraphicFramePr>
          <p:nvPr/>
        </p:nvGraphicFramePr>
        <p:xfrm>
          <a:off x="3671888" y="1946275"/>
          <a:ext cx="1455737" cy="763588"/>
        </p:xfrm>
        <a:graphic>
          <a:graphicData uri="http://schemas.openxmlformats.org/presentationml/2006/ole">
            <p:oleObj spid="_x0000_s60426" name="Формула" r:id="rId8" imgW="825480" imgH="431640" progId="Equation.3">
              <p:embed/>
            </p:oleObj>
          </a:graphicData>
        </a:graphic>
      </p:graphicFrame>
      <p:graphicFrame>
        <p:nvGraphicFramePr>
          <p:cNvPr id="7" name="Object 11"/>
          <p:cNvGraphicFramePr>
            <a:graphicFrameLocks noChangeAspect="1"/>
          </p:cNvGraphicFramePr>
          <p:nvPr/>
        </p:nvGraphicFramePr>
        <p:xfrm>
          <a:off x="431800" y="2714625"/>
          <a:ext cx="1762125" cy="493713"/>
        </p:xfrm>
        <a:graphic>
          <a:graphicData uri="http://schemas.openxmlformats.org/presentationml/2006/ole">
            <p:oleObj spid="_x0000_s60427" name="Формула" r:id="rId9" imgW="1002960" imgH="279360" progId="Equation.3">
              <p:embed/>
            </p:oleObj>
          </a:graphicData>
        </a:graphic>
      </p:graphicFrame>
      <p:graphicFrame>
        <p:nvGraphicFramePr>
          <p:cNvPr id="8" name="Object 12"/>
          <p:cNvGraphicFramePr>
            <a:graphicFrameLocks noChangeAspect="1"/>
          </p:cNvGraphicFramePr>
          <p:nvPr/>
        </p:nvGraphicFramePr>
        <p:xfrm>
          <a:off x="2500313" y="2786063"/>
          <a:ext cx="1074737" cy="314325"/>
        </p:xfrm>
        <a:graphic>
          <a:graphicData uri="http://schemas.openxmlformats.org/presentationml/2006/ole">
            <p:oleObj spid="_x0000_s60428" name="Формула" r:id="rId10" imgW="609480" imgH="177480" progId="Equation.3">
              <p:embed/>
            </p:oleObj>
          </a:graphicData>
        </a:graphic>
      </p:graphicFrame>
      <p:graphicFrame>
        <p:nvGraphicFramePr>
          <p:cNvPr id="9" name="Object 13"/>
          <p:cNvGraphicFramePr>
            <a:graphicFrameLocks noChangeAspect="1"/>
          </p:cNvGraphicFramePr>
          <p:nvPr/>
        </p:nvGraphicFramePr>
        <p:xfrm>
          <a:off x="3643313" y="2786063"/>
          <a:ext cx="1365250" cy="358775"/>
        </p:xfrm>
        <a:graphic>
          <a:graphicData uri="http://schemas.openxmlformats.org/presentationml/2006/ole">
            <p:oleObj spid="_x0000_s60429" name="Формула" r:id="rId11" imgW="774360" imgH="203040" progId="Equation.3">
              <p:embed/>
            </p:oleObj>
          </a:graphicData>
        </a:graphic>
      </p:graphicFrame>
      <p:graphicFrame>
        <p:nvGraphicFramePr>
          <p:cNvPr id="10" name="Object 14"/>
          <p:cNvGraphicFramePr>
            <a:graphicFrameLocks noChangeAspect="1"/>
          </p:cNvGraphicFramePr>
          <p:nvPr/>
        </p:nvGraphicFramePr>
        <p:xfrm>
          <a:off x="428625" y="3286125"/>
          <a:ext cx="2474913" cy="493713"/>
        </p:xfrm>
        <a:graphic>
          <a:graphicData uri="http://schemas.openxmlformats.org/presentationml/2006/ole">
            <p:oleObj spid="_x0000_s60430" name="Формула" r:id="rId12" imgW="1409400" imgH="279360" progId="Equation.3">
              <p:embed/>
            </p:oleObj>
          </a:graphicData>
        </a:graphic>
      </p:graphicFrame>
      <p:graphicFrame>
        <p:nvGraphicFramePr>
          <p:cNvPr id="11" name="Object 15"/>
          <p:cNvGraphicFramePr>
            <a:graphicFrameLocks noChangeAspect="1"/>
          </p:cNvGraphicFramePr>
          <p:nvPr/>
        </p:nvGraphicFramePr>
        <p:xfrm>
          <a:off x="3000375" y="3357563"/>
          <a:ext cx="1074738" cy="314325"/>
        </p:xfrm>
        <a:graphic>
          <a:graphicData uri="http://schemas.openxmlformats.org/presentationml/2006/ole">
            <p:oleObj spid="_x0000_s60431" name="Формула" r:id="rId13" imgW="609480" imgH="177480" progId="Equation.3">
              <p:embed/>
            </p:oleObj>
          </a:graphicData>
        </a:graphic>
      </p:graphicFrame>
      <p:graphicFrame>
        <p:nvGraphicFramePr>
          <p:cNvPr id="12" name="Object 16"/>
          <p:cNvGraphicFramePr>
            <a:graphicFrameLocks noChangeAspect="1"/>
          </p:cNvGraphicFramePr>
          <p:nvPr/>
        </p:nvGraphicFramePr>
        <p:xfrm>
          <a:off x="4143375" y="3071813"/>
          <a:ext cx="3470275" cy="898525"/>
        </p:xfrm>
        <a:graphic>
          <a:graphicData uri="http://schemas.openxmlformats.org/presentationml/2006/ole">
            <p:oleObj spid="_x0000_s60432" name="Формула" r:id="rId14" imgW="1968480" imgH="507960" progId="Equation.3">
              <p:embed/>
            </p:oleObj>
          </a:graphicData>
        </a:graphic>
      </p:graphicFrame>
      <p:graphicFrame>
        <p:nvGraphicFramePr>
          <p:cNvPr id="13" name="Object 17"/>
          <p:cNvGraphicFramePr>
            <a:graphicFrameLocks noChangeAspect="1"/>
          </p:cNvGraphicFramePr>
          <p:nvPr/>
        </p:nvGraphicFramePr>
        <p:xfrm>
          <a:off x="428625" y="3929063"/>
          <a:ext cx="2073275" cy="493712"/>
        </p:xfrm>
        <a:graphic>
          <a:graphicData uri="http://schemas.openxmlformats.org/presentationml/2006/ole">
            <p:oleObj spid="_x0000_s60433" name="Формула" r:id="rId15" imgW="1180800" imgH="279360" progId="Equation.3">
              <p:embed/>
            </p:oleObj>
          </a:graphicData>
        </a:graphic>
      </p:graphicFrame>
      <p:graphicFrame>
        <p:nvGraphicFramePr>
          <p:cNvPr id="15" name="Object 18"/>
          <p:cNvGraphicFramePr>
            <a:graphicFrameLocks noChangeAspect="1"/>
          </p:cNvGraphicFramePr>
          <p:nvPr/>
        </p:nvGraphicFramePr>
        <p:xfrm>
          <a:off x="2571750" y="4000500"/>
          <a:ext cx="1074738" cy="314325"/>
        </p:xfrm>
        <a:graphic>
          <a:graphicData uri="http://schemas.openxmlformats.org/presentationml/2006/ole">
            <p:oleObj spid="_x0000_s60434" name="Формула" r:id="rId16" imgW="609480" imgH="177480" progId="Equation.3">
              <p:embed/>
            </p:oleObj>
          </a:graphicData>
        </a:graphic>
      </p:graphicFrame>
      <p:graphicFrame>
        <p:nvGraphicFramePr>
          <p:cNvPr id="16" name="Object 19"/>
          <p:cNvGraphicFramePr>
            <a:graphicFrameLocks noChangeAspect="1"/>
          </p:cNvGraphicFramePr>
          <p:nvPr/>
        </p:nvGraphicFramePr>
        <p:xfrm>
          <a:off x="3714750" y="4000500"/>
          <a:ext cx="2036763" cy="358775"/>
        </p:xfrm>
        <a:graphic>
          <a:graphicData uri="http://schemas.openxmlformats.org/presentationml/2006/ole">
            <p:oleObj spid="_x0000_s60435" name="Формула" r:id="rId17" imgW="1155600" imgH="203040" progId="Equation.3">
              <p:embed/>
            </p:oleObj>
          </a:graphicData>
        </a:graphic>
      </p:graphicFrame>
      <p:graphicFrame>
        <p:nvGraphicFramePr>
          <p:cNvPr id="14" name="Object 20"/>
          <p:cNvGraphicFramePr>
            <a:graphicFrameLocks noChangeAspect="1"/>
          </p:cNvGraphicFramePr>
          <p:nvPr/>
        </p:nvGraphicFramePr>
        <p:xfrm>
          <a:off x="500063" y="4500563"/>
          <a:ext cx="1716087" cy="763587"/>
        </p:xfrm>
        <a:graphic>
          <a:graphicData uri="http://schemas.openxmlformats.org/presentationml/2006/ole">
            <p:oleObj spid="_x0000_s60436" name="Формула" r:id="rId18" imgW="977760" imgH="431640" progId="Equation.3">
              <p:embed/>
            </p:oleObj>
          </a:graphicData>
        </a:graphic>
      </p:graphicFrame>
      <p:graphicFrame>
        <p:nvGraphicFramePr>
          <p:cNvPr id="18" name="Object 21"/>
          <p:cNvGraphicFramePr>
            <a:graphicFrameLocks noChangeAspect="1"/>
          </p:cNvGraphicFramePr>
          <p:nvPr/>
        </p:nvGraphicFramePr>
        <p:xfrm>
          <a:off x="2571750" y="4714875"/>
          <a:ext cx="1074738" cy="314325"/>
        </p:xfrm>
        <a:graphic>
          <a:graphicData uri="http://schemas.openxmlformats.org/presentationml/2006/ole">
            <p:oleObj spid="_x0000_s60437" name="Формула" r:id="rId19" imgW="609480" imgH="177480" progId="Equation.3">
              <p:embed/>
            </p:oleObj>
          </a:graphicData>
        </a:graphic>
      </p:graphicFrame>
      <p:graphicFrame>
        <p:nvGraphicFramePr>
          <p:cNvPr id="19" name="Object 22"/>
          <p:cNvGraphicFramePr>
            <a:graphicFrameLocks noChangeAspect="1"/>
          </p:cNvGraphicFramePr>
          <p:nvPr/>
        </p:nvGraphicFramePr>
        <p:xfrm>
          <a:off x="3714750" y="4500563"/>
          <a:ext cx="2933700" cy="763587"/>
        </p:xfrm>
        <a:graphic>
          <a:graphicData uri="http://schemas.openxmlformats.org/presentationml/2006/ole">
            <p:oleObj spid="_x0000_s60438" name="Формула" r:id="rId20" imgW="1663560" imgH="431640" progId="Equation.3">
              <p:embed/>
            </p:oleObj>
          </a:graphicData>
        </a:graphic>
      </p:graphicFrame>
      <p:graphicFrame>
        <p:nvGraphicFramePr>
          <p:cNvPr id="17" name="Object 23"/>
          <p:cNvGraphicFramePr>
            <a:graphicFrameLocks noChangeAspect="1"/>
          </p:cNvGraphicFramePr>
          <p:nvPr/>
        </p:nvGraphicFramePr>
        <p:xfrm>
          <a:off x="428625" y="5286375"/>
          <a:ext cx="2384425" cy="942975"/>
        </p:xfrm>
        <a:graphic>
          <a:graphicData uri="http://schemas.openxmlformats.org/presentationml/2006/ole">
            <p:oleObj spid="_x0000_s60439" name="Формула" r:id="rId21" imgW="1358640" imgH="533160" progId="Equation.3">
              <p:embed/>
            </p:oleObj>
          </a:graphicData>
        </a:graphic>
      </p:graphicFrame>
      <p:graphicFrame>
        <p:nvGraphicFramePr>
          <p:cNvPr id="21" name="Object 24"/>
          <p:cNvGraphicFramePr>
            <a:graphicFrameLocks noChangeAspect="1"/>
          </p:cNvGraphicFramePr>
          <p:nvPr/>
        </p:nvGraphicFramePr>
        <p:xfrm>
          <a:off x="3000375" y="5572125"/>
          <a:ext cx="1074738" cy="314325"/>
        </p:xfrm>
        <a:graphic>
          <a:graphicData uri="http://schemas.openxmlformats.org/presentationml/2006/ole">
            <p:oleObj spid="_x0000_s60440" name="Формула" r:id="rId22" imgW="609480" imgH="177480" progId="Equation.3">
              <p:embed/>
            </p:oleObj>
          </a:graphicData>
        </a:graphic>
      </p:graphicFrame>
      <p:graphicFrame>
        <p:nvGraphicFramePr>
          <p:cNvPr id="22" name="Object 25"/>
          <p:cNvGraphicFramePr>
            <a:graphicFrameLocks noChangeAspect="1"/>
          </p:cNvGraphicFramePr>
          <p:nvPr/>
        </p:nvGraphicFramePr>
        <p:xfrm>
          <a:off x="4143375" y="5500688"/>
          <a:ext cx="3259138" cy="427037"/>
        </p:xfrm>
        <a:graphic>
          <a:graphicData uri="http://schemas.openxmlformats.org/presentationml/2006/ole">
            <p:oleObj spid="_x0000_s60441" name="Формула" r:id="rId23" imgW="184140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Прямоугольник 3"/>
          <p:cNvSpPr>
            <a:spLocks noChangeArrowheads="1"/>
          </p:cNvSpPr>
          <p:nvPr/>
        </p:nvSpPr>
        <p:spPr bwMode="auto">
          <a:xfrm>
            <a:off x="785813" y="428625"/>
            <a:ext cx="207168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Источники</a:t>
            </a:r>
            <a:endParaRPr lang="ru-RU" sz="26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4754" name="Прямоугольник 4"/>
          <p:cNvSpPr>
            <a:spLocks noChangeArrowheads="1"/>
          </p:cNvSpPr>
          <p:nvPr/>
        </p:nvSpPr>
        <p:spPr bwMode="auto">
          <a:xfrm>
            <a:off x="287338" y="1428750"/>
            <a:ext cx="842803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А. С. Зеленский, И. И. Панфилов «Решение уравнений и неравенств с модулем»</a:t>
            </a:r>
            <a:endParaRPr lang="ru-RU" sz="2100">
              <a:latin typeface="Calibri" pitchFamily="34" charset="0"/>
            </a:endParaRPr>
          </a:p>
        </p:txBody>
      </p:sp>
      <p:sp>
        <p:nvSpPr>
          <p:cNvPr id="74755" name="Прямоугольник 5"/>
          <p:cNvSpPr>
            <a:spLocks noChangeArrowheads="1"/>
          </p:cNvSpPr>
          <p:nvPr/>
        </p:nvSpPr>
        <p:spPr bwMode="auto">
          <a:xfrm>
            <a:off x="142875" y="2214563"/>
            <a:ext cx="8786813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  <a:hlinkClick r:id="rId2"/>
              </a:rPr>
              <a:t>http://narod.ru/disk/11487224001/%D0%97%D0%B5%D0%BB%D0%B5%D0%BD%D1%81%D0%BA%D0%B8%D0%B9%2C%20%D0%9F%D0%B0%D0%BD%D1%84%D0%B8%D0%BB%D0%BE%D0%B2.%20%D0%9C%D0%BE%D0%B4%D1%83%D0%BB%D0%B8.djvu.html</a:t>
            </a:r>
            <a:r>
              <a:rPr lang="ru-RU" sz="1400">
                <a:latin typeface="Calibri" pitchFamily="34" charset="0"/>
              </a:rPr>
              <a:t> </a:t>
            </a:r>
          </a:p>
        </p:txBody>
      </p:sp>
      <p:sp>
        <p:nvSpPr>
          <p:cNvPr id="74756" name="Прямоугольник 10"/>
          <p:cNvSpPr>
            <a:spLocks noChangeArrowheads="1"/>
          </p:cNvSpPr>
          <p:nvPr/>
        </p:nvSpPr>
        <p:spPr bwMode="auto">
          <a:xfrm>
            <a:off x="357188" y="3143250"/>
            <a:ext cx="27146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КИМ ЕГЭ 2013 года</a:t>
            </a:r>
            <a:endParaRPr lang="ru-RU" sz="2100">
              <a:latin typeface="Calibri" pitchFamily="34" charset="0"/>
            </a:endParaRPr>
          </a:p>
        </p:txBody>
      </p:sp>
      <p:sp>
        <p:nvSpPr>
          <p:cNvPr id="74757" name="Прямоугольник 11"/>
          <p:cNvSpPr>
            <a:spLocks noChangeArrowheads="1"/>
          </p:cNvSpPr>
          <p:nvPr/>
        </p:nvSpPr>
        <p:spPr bwMode="auto">
          <a:xfrm>
            <a:off x="2928938" y="3173413"/>
            <a:ext cx="39084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alibri" pitchFamily="34" charset="0"/>
                <a:hlinkClick r:id="rId3"/>
              </a:rPr>
              <a:t>http://alexlarin.net/ege/2013/c3_2013.html</a:t>
            </a:r>
            <a:r>
              <a:rPr lang="ru-RU" sz="1600">
                <a:latin typeface="Calibri" pitchFamily="34" charset="0"/>
              </a:rPr>
              <a:t> </a:t>
            </a:r>
          </a:p>
        </p:txBody>
      </p:sp>
      <p:sp>
        <p:nvSpPr>
          <p:cNvPr id="74758" name="Прямоугольник 12"/>
          <p:cNvSpPr>
            <a:spLocks noChangeArrowheads="1"/>
          </p:cNvSpPr>
          <p:nvPr/>
        </p:nvSpPr>
        <p:spPr bwMode="auto">
          <a:xfrm>
            <a:off x="214313" y="3714750"/>
            <a:ext cx="842803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П. Н. Севрюков, А. Н. Смоляков «Уравнения и неравенства с модулями и методика их решения»</a:t>
            </a:r>
            <a:endParaRPr lang="ru-RU" sz="2100">
              <a:latin typeface="Calibri" pitchFamily="34" charset="0"/>
            </a:endParaRPr>
          </a:p>
        </p:txBody>
      </p:sp>
      <p:sp>
        <p:nvSpPr>
          <p:cNvPr id="74759" name="Прямоугольник 13"/>
          <p:cNvSpPr>
            <a:spLocks noChangeArrowheads="1"/>
          </p:cNvSpPr>
          <p:nvPr/>
        </p:nvSpPr>
        <p:spPr bwMode="auto">
          <a:xfrm>
            <a:off x="4500563" y="4071938"/>
            <a:ext cx="49291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 pitchFamily="34" charset="0"/>
                <a:hlinkClick r:id="rId4"/>
              </a:rPr>
              <a:t>http://alexlarin.com/viewtopic.php?f=27&amp;t=8605</a:t>
            </a:r>
            <a:r>
              <a:rPr lang="ru-RU" sz="160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олилиния 34"/>
          <p:cNvSpPr/>
          <p:nvPr/>
        </p:nvSpPr>
        <p:spPr>
          <a:xfrm>
            <a:off x="6643688" y="4714875"/>
            <a:ext cx="1079500" cy="360363"/>
          </a:xfrm>
          <a:custGeom>
            <a:avLst/>
            <a:gdLst>
              <a:gd name="connsiteX0" fmla="*/ 0 w 1977390"/>
              <a:gd name="connsiteY0" fmla="*/ 0 h 358140"/>
              <a:gd name="connsiteX1" fmla="*/ 1977390 w 1977390"/>
              <a:gd name="connsiteY1" fmla="*/ 0 h 358140"/>
              <a:gd name="connsiteX2" fmla="*/ 1977390 w 1977390"/>
              <a:gd name="connsiteY2" fmla="*/ 358140 h 358140"/>
              <a:gd name="connsiteX3" fmla="*/ 11430 w 1977390"/>
              <a:gd name="connsiteY3" fmla="*/ 358140 h 358140"/>
              <a:gd name="connsiteX4" fmla="*/ 0 w 1977390"/>
              <a:gd name="connsiteY4" fmla="*/ 0 h 35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7390" h="358140">
                <a:moveTo>
                  <a:pt x="0" y="0"/>
                </a:moveTo>
                <a:lnTo>
                  <a:pt x="1977390" y="0"/>
                </a:lnTo>
                <a:lnTo>
                  <a:pt x="1977390" y="358140"/>
                </a:lnTo>
                <a:lnTo>
                  <a:pt x="11430" y="358140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33" name="Object 8"/>
          <p:cNvGraphicFramePr>
            <a:graphicFrameLocks noChangeAspect="1"/>
          </p:cNvGraphicFramePr>
          <p:nvPr/>
        </p:nvGraphicFramePr>
        <p:xfrm>
          <a:off x="3203575" y="5075238"/>
          <a:ext cx="269875" cy="541337"/>
        </p:xfrm>
        <a:graphic>
          <a:graphicData uri="http://schemas.openxmlformats.org/presentationml/2006/ole">
            <p:oleObj spid="_x0000_s18440" name="Формула" r:id="rId3" imgW="228600" imgH="393480" progId="Equation.3">
              <p:embed/>
            </p:oleObj>
          </a:graphicData>
        </a:graphic>
      </p:graphicFrame>
      <p:sp>
        <p:nvSpPr>
          <p:cNvPr id="18448" name="Дата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C31155F-5A7B-465A-A617-8A37980E33C7}" type="datetime1">
              <a:rPr lang="ru-RU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27.10.2014</a:t>
            </a:fld>
            <a:endParaRPr lang="ru-RU" smtClean="0">
              <a:solidFill>
                <a:srgbClr val="898989"/>
              </a:solidFill>
            </a:endParaRPr>
          </a:p>
        </p:txBody>
      </p:sp>
      <p:sp>
        <p:nvSpPr>
          <p:cNvPr id="1844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E5986EE-7639-4BCB-AA0C-2ED63374C972}" type="slidenum">
              <a:rPr lang="ru-RU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smtClean="0">
              <a:solidFill>
                <a:srgbClr val="898989"/>
              </a:solidFill>
            </a:endParaRPr>
          </a:p>
        </p:txBody>
      </p:sp>
      <p:sp>
        <p:nvSpPr>
          <p:cNvPr id="18450" name="Прямоугольник 10"/>
          <p:cNvSpPr>
            <a:spLocks noChangeArrowheads="1"/>
          </p:cNvSpPr>
          <p:nvPr/>
        </p:nvSpPr>
        <p:spPr bwMode="auto">
          <a:xfrm>
            <a:off x="571500" y="428625"/>
            <a:ext cx="72151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Универсальный способ (по определению модуля)</a:t>
            </a:r>
            <a:endParaRPr lang="ru-RU" sz="260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26" name="Object 2"/>
          <p:cNvGraphicFramePr>
            <a:graphicFrameLocks noChangeAspect="1"/>
          </p:cNvGraphicFramePr>
          <p:nvPr/>
        </p:nvGraphicFramePr>
        <p:xfrm>
          <a:off x="285750" y="1285875"/>
          <a:ext cx="2714625" cy="808038"/>
        </p:xfrm>
        <a:graphic>
          <a:graphicData uri="http://schemas.openxmlformats.org/presentationml/2006/ole">
            <p:oleObj spid="_x0000_s18434" name="Формула" r:id="rId4" imgW="1536480" imgH="457200" progId="Equation.3">
              <p:embed/>
            </p:oleObj>
          </a:graphicData>
        </a:graphic>
      </p:graphicFrame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286125" y="1214438"/>
            <a:ext cx="57150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если под знаком модуля находится функция от х, которая может принимать как отрицательные, так и неотрицательные значения, то необходимо рассмотреть два варианта раскрытия для каждого из модулей.  </a:t>
            </a:r>
            <a:endParaRPr lang="ru-RU" sz="21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0" y="2714625"/>
            <a:ext cx="138747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Пример 1.</a:t>
            </a:r>
            <a:endParaRPr lang="ru-RU" sz="2100">
              <a:latin typeface="Calibri" pitchFamily="34" charset="0"/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1428750" y="2714625"/>
          <a:ext cx="1219200" cy="428625"/>
        </p:xfrm>
        <a:graphic>
          <a:graphicData uri="http://schemas.openxmlformats.org/presentationml/2006/ole">
            <p:oleObj spid="_x0000_s18435" name="Формула" r:id="rId5" imgW="723600" imgH="253800" progId="Equation.3">
              <p:embed/>
            </p:oleObj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 rot="5400000">
            <a:off x="2500312" y="2071688"/>
            <a:ext cx="1571625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3071812" y="4429126"/>
            <a:ext cx="2714625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42875" y="3095625"/>
            <a:ext cx="13033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 случай.</a:t>
            </a:r>
            <a:endParaRPr lang="ru-RU" sz="2100">
              <a:latin typeface="Calibri" pitchFamily="34" charset="0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4714875" y="3095625"/>
            <a:ext cx="12541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случай.</a:t>
            </a:r>
            <a:endParaRPr lang="ru-RU" sz="2100">
              <a:latin typeface="Calibri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286125" y="2857500"/>
            <a:ext cx="5572125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142875" y="3571875"/>
          <a:ext cx="1292225" cy="777875"/>
        </p:xfrm>
        <a:graphic>
          <a:graphicData uri="http://schemas.openxmlformats.org/presentationml/2006/ole">
            <p:oleObj spid="_x0000_s18436" name="Формула" r:id="rId6" imgW="761760" imgH="457200" progId="Equation.3">
              <p:embed/>
            </p:oleObj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144463" y="4357688"/>
          <a:ext cx="947737" cy="1425575"/>
        </p:xfrm>
        <a:graphic>
          <a:graphicData uri="http://schemas.openxmlformats.org/presentationml/2006/ole">
            <p:oleObj spid="_x0000_s18437" name="Формула" r:id="rId7" imgW="558720" imgH="838080" progId="Equation.3">
              <p:embed/>
            </p:oleObj>
          </a:graphicData>
        </a:graphic>
      </p:graphicFrame>
      <p:graphicFrame>
        <p:nvGraphicFramePr>
          <p:cNvPr id="21" name="Object 6"/>
          <p:cNvGraphicFramePr>
            <a:graphicFrameLocks noChangeAspect="1"/>
          </p:cNvGraphicFramePr>
          <p:nvPr/>
        </p:nvGraphicFramePr>
        <p:xfrm>
          <a:off x="4643438" y="3571875"/>
          <a:ext cx="1485900" cy="777875"/>
        </p:xfrm>
        <a:graphic>
          <a:graphicData uri="http://schemas.openxmlformats.org/presentationml/2006/ole">
            <p:oleObj spid="_x0000_s18438" name="Формула" r:id="rId8" imgW="876240" imgH="457200" progId="Equation.3">
              <p:embed/>
            </p:oleObj>
          </a:graphicData>
        </a:graphic>
      </p:graphicFrame>
      <p:graphicFrame>
        <p:nvGraphicFramePr>
          <p:cNvPr id="23" name="Object 7"/>
          <p:cNvGraphicFramePr>
            <a:graphicFrameLocks noChangeAspect="1"/>
          </p:cNvGraphicFramePr>
          <p:nvPr/>
        </p:nvGraphicFramePr>
        <p:xfrm>
          <a:off x="4706938" y="4357688"/>
          <a:ext cx="819150" cy="1423987"/>
        </p:xfrm>
        <a:graphic>
          <a:graphicData uri="http://schemas.openxmlformats.org/presentationml/2006/ole">
            <p:oleObj spid="_x0000_s18439" name="Формула" r:id="rId9" imgW="482400" imgH="838080" progId="Equation.3">
              <p:embed/>
            </p:oleObj>
          </a:graphicData>
        </a:graphic>
      </p:graphicFrame>
      <p:sp>
        <p:nvSpPr>
          <p:cNvPr id="25" name="Полилиния 24"/>
          <p:cNvSpPr/>
          <p:nvPr/>
        </p:nvSpPr>
        <p:spPr>
          <a:xfrm>
            <a:off x="2268538" y="4714875"/>
            <a:ext cx="1079500" cy="360363"/>
          </a:xfrm>
          <a:custGeom>
            <a:avLst/>
            <a:gdLst>
              <a:gd name="connsiteX0" fmla="*/ 0 w 1977390"/>
              <a:gd name="connsiteY0" fmla="*/ 0 h 358140"/>
              <a:gd name="connsiteX1" fmla="*/ 1977390 w 1977390"/>
              <a:gd name="connsiteY1" fmla="*/ 0 h 358140"/>
              <a:gd name="connsiteX2" fmla="*/ 1977390 w 1977390"/>
              <a:gd name="connsiteY2" fmla="*/ 358140 h 358140"/>
              <a:gd name="connsiteX3" fmla="*/ 11430 w 1977390"/>
              <a:gd name="connsiteY3" fmla="*/ 358140 h 358140"/>
              <a:gd name="connsiteX4" fmla="*/ 0 w 1977390"/>
              <a:gd name="connsiteY4" fmla="*/ 0 h 35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7390" h="358140">
                <a:moveTo>
                  <a:pt x="0" y="0"/>
                </a:moveTo>
                <a:lnTo>
                  <a:pt x="1977390" y="0"/>
                </a:lnTo>
                <a:lnTo>
                  <a:pt x="1977390" y="358140"/>
                </a:lnTo>
                <a:lnTo>
                  <a:pt x="11430" y="358140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1357313" y="4787900"/>
            <a:ext cx="1990725" cy="288925"/>
          </a:xfrm>
          <a:custGeom>
            <a:avLst/>
            <a:gdLst>
              <a:gd name="connsiteX0" fmla="*/ 0 w 762000"/>
              <a:gd name="connsiteY0" fmla="*/ 0 h 289560"/>
              <a:gd name="connsiteX1" fmla="*/ 762000 w 762000"/>
              <a:gd name="connsiteY1" fmla="*/ 0 h 289560"/>
              <a:gd name="connsiteX2" fmla="*/ 762000 w 762000"/>
              <a:gd name="connsiteY2" fmla="*/ 289560 h 28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289560">
                <a:moveTo>
                  <a:pt x="0" y="0"/>
                </a:moveTo>
                <a:lnTo>
                  <a:pt x="762000" y="0"/>
                </a:lnTo>
                <a:lnTo>
                  <a:pt x="762000" y="28956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 flipH="1">
            <a:off x="2268538" y="4714875"/>
            <a:ext cx="1946275" cy="288925"/>
          </a:xfrm>
          <a:custGeom>
            <a:avLst/>
            <a:gdLst>
              <a:gd name="connsiteX0" fmla="*/ 0 w 762000"/>
              <a:gd name="connsiteY0" fmla="*/ 0 h 289560"/>
              <a:gd name="connsiteX1" fmla="*/ 762000 w 762000"/>
              <a:gd name="connsiteY1" fmla="*/ 0 h 289560"/>
              <a:gd name="connsiteX2" fmla="*/ 762000 w 762000"/>
              <a:gd name="connsiteY2" fmla="*/ 289560 h 28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289560">
                <a:moveTo>
                  <a:pt x="0" y="0"/>
                </a:moveTo>
                <a:lnTo>
                  <a:pt x="762000" y="0"/>
                </a:lnTo>
                <a:lnTo>
                  <a:pt x="762000" y="28956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1357313" y="5072063"/>
            <a:ext cx="2928937" cy="1587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Овал 30"/>
          <p:cNvSpPr>
            <a:spLocks noChangeAspect="1"/>
          </p:cNvSpPr>
          <p:nvPr/>
        </p:nvSpPr>
        <p:spPr>
          <a:xfrm>
            <a:off x="3286125" y="5000625"/>
            <a:ext cx="106363" cy="107950"/>
          </a:xfrm>
          <a:prstGeom prst="ellipse">
            <a:avLst/>
          </a:prstGeom>
          <a:solidFill>
            <a:schemeClr val="bg1"/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Овал 33"/>
          <p:cNvSpPr>
            <a:spLocks noChangeAspect="1"/>
          </p:cNvSpPr>
          <p:nvPr/>
        </p:nvSpPr>
        <p:spPr>
          <a:xfrm>
            <a:off x="2214563" y="5000625"/>
            <a:ext cx="106362" cy="107950"/>
          </a:xfrm>
          <a:prstGeom prst="ellipse">
            <a:avLst/>
          </a:prstGeom>
          <a:solidFill>
            <a:srgbClr val="7030A0"/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24" name="Object 9"/>
          <p:cNvGraphicFramePr>
            <a:graphicFrameLocks noChangeAspect="1"/>
          </p:cNvGraphicFramePr>
          <p:nvPr/>
        </p:nvGraphicFramePr>
        <p:xfrm>
          <a:off x="2187575" y="5072063"/>
          <a:ext cx="179388" cy="541337"/>
        </p:xfrm>
        <a:graphic>
          <a:graphicData uri="http://schemas.openxmlformats.org/presentationml/2006/ole">
            <p:oleObj spid="_x0000_s18441" name="Формула" r:id="rId10" imgW="152280" imgH="393480" progId="Equation.3">
              <p:embed/>
            </p:oleObj>
          </a:graphicData>
        </a:graphic>
      </p:graphicFrame>
      <p:sp>
        <p:nvSpPr>
          <p:cNvPr id="40" name="Полилиния 39"/>
          <p:cNvSpPr/>
          <p:nvPr/>
        </p:nvSpPr>
        <p:spPr>
          <a:xfrm flipH="1">
            <a:off x="6634163" y="4787900"/>
            <a:ext cx="1938337" cy="252413"/>
          </a:xfrm>
          <a:custGeom>
            <a:avLst/>
            <a:gdLst>
              <a:gd name="connsiteX0" fmla="*/ 0 w 762000"/>
              <a:gd name="connsiteY0" fmla="*/ 0 h 289560"/>
              <a:gd name="connsiteX1" fmla="*/ 762000 w 762000"/>
              <a:gd name="connsiteY1" fmla="*/ 0 h 289560"/>
              <a:gd name="connsiteX2" fmla="*/ 762000 w 762000"/>
              <a:gd name="connsiteY2" fmla="*/ 289560 h 28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289560">
                <a:moveTo>
                  <a:pt x="0" y="0"/>
                </a:moveTo>
                <a:lnTo>
                  <a:pt x="762000" y="0"/>
                </a:lnTo>
                <a:lnTo>
                  <a:pt x="762000" y="28956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Полилиния 40"/>
          <p:cNvSpPr/>
          <p:nvPr/>
        </p:nvSpPr>
        <p:spPr>
          <a:xfrm>
            <a:off x="5715000" y="4714875"/>
            <a:ext cx="1989138" cy="325438"/>
          </a:xfrm>
          <a:custGeom>
            <a:avLst/>
            <a:gdLst>
              <a:gd name="connsiteX0" fmla="*/ 0 w 762000"/>
              <a:gd name="connsiteY0" fmla="*/ 0 h 289560"/>
              <a:gd name="connsiteX1" fmla="*/ 762000 w 762000"/>
              <a:gd name="connsiteY1" fmla="*/ 0 h 289560"/>
              <a:gd name="connsiteX2" fmla="*/ 762000 w 762000"/>
              <a:gd name="connsiteY2" fmla="*/ 289560 h 28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289560">
                <a:moveTo>
                  <a:pt x="0" y="0"/>
                </a:moveTo>
                <a:lnTo>
                  <a:pt x="762000" y="0"/>
                </a:lnTo>
                <a:lnTo>
                  <a:pt x="762000" y="28956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5715000" y="5072063"/>
            <a:ext cx="2928938" cy="1587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Овал 42"/>
          <p:cNvSpPr>
            <a:spLocks noChangeAspect="1"/>
          </p:cNvSpPr>
          <p:nvPr/>
        </p:nvSpPr>
        <p:spPr>
          <a:xfrm>
            <a:off x="7643813" y="5000625"/>
            <a:ext cx="106362" cy="107950"/>
          </a:xfrm>
          <a:prstGeom prst="ellipse">
            <a:avLst/>
          </a:prstGeom>
          <a:solidFill>
            <a:schemeClr val="bg1"/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Овал 43"/>
          <p:cNvSpPr>
            <a:spLocks noChangeAspect="1"/>
          </p:cNvSpPr>
          <p:nvPr/>
        </p:nvSpPr>
        <p:spPr>
          <a:xfrm>
            <a:off x="6572250" y="5000625"/>
            <a:ext cx="106363" cy="107950"/>
          </a:xfrm>
          <a:prstGeom prst="ellipse">
            <a:avLst/>
          </a:prstGeom>
          <a:solidFill>
            <a:schemeClr val="bg1"/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45" name="Object 10"/>
          <p:cNvGraphicFramePr>
            <a:graphicFrameLocks noChangeAspect="1"/>
          </p:cNvGraphicFramePr>
          <p:nvPr/>
        </p:nvGraphicFramePr>
        <p:xfrm>
          <a:off x="7643813" y="5075238"/>
          <a:ext cx="179387" cy="541337"/>
        </p:xfrm>
        <a:graphic>
          <a:graphicData uri="http://schemas.openxmlformats.org/presentationml/2006/ole">
            <p:oleObj spid="_x0000_s18442" name="Формула" r:id="rId11" imgW="152280" imgH="393480" progId="Equation.3">
              <p:embed/>
            </p:oleObj>
          </a:graphicData>
        </a:graphic>
      </p:graphicFrame>
      <p:graphicFrame>
        <p:nvGraphicFramePr>
          <p:cNvPr id="46" name="Object 11"/>
          <p:cNvGraphicFramePr>
            <a:graphicFrameLocks noChangeAspect="1"/>
          </p:cNvGraphicFramePr>
          <p:nvPr/>
        </p:nvGraphicFramePr>
        <p:xfrm>
          <a:off x="6500813" y="5075238"/>
          <a:ext cx="179387" cy="541337"/>
        </p:xfrm>
        <a:graphic>
          <a:graphicData uri="http://schemas.openxmlformats.org/presentationml/2006/ole">
            <p:oleObj spid="_x0000_s18443" name="Формула" r:id="rId12" imgW="152280" imgH="393480" progId="Equation.3">
              <p:embed/>
            </p:oleObj>
          </a:graphicData>
        </a:graphic>
      </p:graphicFrame>
      <p:graphicFrame>
        <p:nvGraphicFramePr>
          <p:cNvPr id="48" name="Object 12"/>
          <p:cNvGraphicFramePr>
            <a:graphicFrameLocks noChangeAspect="1"/>
          </p:cNvGraphicFramePr>
          <p:nvPr/>
        </p:nvGraphicFramePr>
        <p:xfrm>
          <a:off x="6786563" y="5857875"/>
          <a:ext cx="1965325" cy="728663"/>
        </p:xfrm>
        <a:graphic>
          <a:graphicData uri="http://schemas.openxmlformats.org/presentationml/2006/ole">
            <p:oleObj spid="_x0000_s18444" name="Формула" r:id="rId13" imgW="1168200" imgH="431640" progId="Equation.3">
              <p:embed/>
            </p:oleObj>
          </a:graphicData>
        </a:graphic>
      </p:graphicFrame>
      <p:cxnSp>
        <p:nvCxnSpPr>
          <p:cNvPr id="36" name="Прямая соединительная линия 35"/>
          <p:cNvCxnSpPr/>
          <p:nvPr/>
        </p:nvCxnSpPr>
        <p:spPr>
          <a:xfrm rot="10800000">
            <a:off x="2500313" y="5786438"/>
            <a:ext cx="4214812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13"/>
          <p:cNvGraphicFramePr>
            <a:graphicFrameLocks noChangeAspect="1"/>
          </p:cNvGraphicFramePr>
          <p:nvPr/>
        </p:nvGraphicFramePr>
        <p:xfrm>
          <a:off x="3357563" y="5857875"/>
          <a:ext cx="2200275" cy="728663"/>
        </p:xfrm>
        <a:graphic>
          <a:graphicData uri="http://schemas.openxmlformats.org/presentationml/2006/ole">
            <p:oleObj spid="_x0000_s18445" name="Формула" r:id="rId14" imgW="1307880" imgH="431640" progId="Equation.3">
              <p:embed/>
            </p:oleObj>
          </a:graphicData>
        </a:graphic>
      </p:graphicFrame>
      <p:graphicFrame>
        <p:nvGraphicFramePr>
          <p:cNvPr id="13" name="Object 14"/>
          <p:cNvGraphicFramePr>
            <a:graphicFrameLocks noChangeAspect="1"/>
          </p:cNvGraphicFramePr>
          <p:nvPr/>
        </p:nvGraphicFramePr>
        <p:xfrm>
          <a:off x="5572125" y="5857875"/>
          <a:ext cx="960438" cy="728663"/>
        </p:xfrm>
        <a:graphic>
          <a:graphicData uri="http://schemas.openxmlformats.org/presentationml/2006/ole">
            <p:oleObj spid="_x0000_s18446" name="Формула" r:id="rId15" imgW="571320" imgH="431640" progId="Equation.3">
              <p:embed/>
            </p:oleObj>
          </a:graphicData>
        </a:graphic>
      </p:graphicFrame>
      <p:sp>
        <p:nvSpPr>
          <p:cNvPr id="50" name="Скругленный прямоугольник 49"/>
          <p:cNvSpPr/>
          <p:nvPr/>
        </p:nvSpPr>
        <p:spPr>
          <a:xfrm>
            <a:off x="0" y="5929313"/>
            <a:ext cx="3143250" cy="85725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Решением неравенства является объединение решений всех случаев.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4" grpId="0"/>
      <p:bldP spid="15" grpId="0"/>
      <p:bldP spid="31" grpId="0" animBg="1"/>
      <p:bldP spid="34" grpId="0" animBg="1"/>
      <p:bldP spid="43" grpId="0" animBg="1"/>
      <p:bldP spid="44" grpId="0" animBg="1"/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Object 8"/>
          <p:cNvGraphicFramePr>
            <a:graphicFrameLocks noChangeAspect="1"/>
          </p:cNvGraphicFramePr>
          <p:nvPr/>
        </p:nvGraphicFramePr>
        <p:xfrm>
          <a:off x="3071813" y="5072063"/>
          <a:ext cx="269875" cy="539750"/>
        </p:xfrm>
        <a:graphic>
          <a:graphicData uri="http://schemas.openxmlformats.org/presentationml/2006/ole">
            <p:oleObj spid="_x0000_s33800" name="Формула" r:id="rId3" imgW="228600" imgH="393480" progId="Equation.3">
              <p:embed/>
            </p:oleObj>
          </a:graphicData>
        </a:graphic>
      </p:graphicFrame>
      <p:graphicFrame>
        <p:nvGraphicFramePr>
          <p:cNvPr id="24" name="Object 9"/>
          <p:cNvGraphicFramePr>
            <a:graphicFrameLocks noChangeAspect="1"/>
          </p:cNvGraphicFramePr>
          <p:nvPr/>
        </p:nvGraphicFramePr>
        <p:xfrm>
          <a:off x="2000250" y="5072063"/>
          <a:ext cx="179388" cy="541337"/>
        </p:xfrm>
        <a:graphic>
          <a:graphicData uri="http://schemas.openxmlformats.org/presentationml/2006/ole">
            <p:oleObj spid="_x0000_s33801" name="Формула" r:id="rId4" imgW="152280" imgH="393480" progId="Equation.3">
              <p:embed/>
            </p:oleObj>
          </a:graphicData>
        </a:graphic>
      </p:graphicFrame>
      <p:sp>
        <p:nvSpPr>
          <p:cNvPr id="35" name="Полилиния 34"/>
          <p:cNvSpPr/>
          <p:nvPr/>
        </p:nvSpPr>
        <p:spPr>
          <a:xfrm>
            <a:off x="5715000" y="4714875"/>
            <a:ext cx="927100" cy="360363"/>
          </a:xfrm>
          <a:custGeom>
            <a:avLst/>
            <a:gdLst>
              <a:gd name="connsiteX0" fmla="*/ 0 w 1977390"/>
              <a:gd name="connsiteY0" fmla="*/ 0 h 358140"/>
              <a:gd name="connsiteX1" fmla="*/ 1977390 w 1977390"/>
              <a:gd name="connsiteY1" fmla="*/ 0 h 358140"/>
              <a:gd name="connsiteX2" fmla="*/ 1977390 w 1977390"/>
              <a:gd name="connsiteY2" fmla="*/ 358140 h 358140"/>
              <a:gd name="connsiteX3" fmla="*/ 11430 w 1977390"/>
              <a:gd name="connsiteY3" fmla="*/ 358140 h 358140"/>
              <a:gd name="connsiteX4" fmla="*/ 0 w 1977390"/>
              <a:gd name="connsiteY4" fmla="*/ 0 h 35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7390" h="358140">
                <a:moveTo>
                  <a:pt x="0" y="0"/>
                </a:moveTo>
                <a:lnTo>
                  <a:pt x="1977390" y="0"/>
                </a:lnTo>
                <a:lnTo>
                  <a:pt x="1977390" y="358140"/>
                </a:lnTo>
                <a:lnTo>
                  <a:pt x="11430" y="358140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806" name="Дата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C32901-7F34-4B0D-8D93-C8733D8D31FD}" type="datetime1">
              <a:rPr lang="ru-RU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27.10.2014</a:t>
            </a:fld>
            <a:endParaRPr lang="ru-RU" smtClean="0">
              <a:solidFill>
                <a:srgbClr val="898989"/>
              </a:solidFill>
            </a:endParaRPr>
          </a:p>
        </p:txBody>
      </p:sp>
      <p:sp>
        <p:nvSpPr>
          <p:cNvPr id="3380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905518D-08A7-42C0-AEFC-397AE9975242}" type="slidenum">
              <a:rPr lang="ru-RU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smtClean="0">
              <a:solidFill>
                <a:srgbClr val="898989"/>
              </a:solidFill>
            </a:endParaRPr>
          </a:p>
        </p:txBody>
      </p:sp>
      <p:sp>
        <p:nvSpPr>
          <p:cNvPr id="33808" name="Прямоугольник 10"/>
          <p:cNvSpPr>
            <a:spLocks noChangeArrowheads="1"/>
          </p:cNvSpPr>
          <p:nvPr/>
        </p:nvSpPr>
        <p:spPr bwMode="auto">
          <a:xfrm>
            <a:off x="571500" y="428625"/>
            <a:ext cx="72151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Универсальный способ (по определению модуля)</a:t>
            </a:r>
            <a:endParaRPr lang="ru-RU" sz="260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26" name="Object 2"/>
          <p:cNvGraphicFramePr>
            <a:graphicFrameLocks noChangeAspect="1"/>
          </p:cNvGraphicFramePr>
          <p:nvPr/>
        </p:nvGraphicFramePr>
        <p:xfrm>
          <a:off x="285750" y="1285875"/>
          <a:ext cx="2714625" cy="808038"/>
        </p:xfrm>
        <a:graphic>
          <a:graphicData uri="http://schemas.openxmlformats.org/presentationml/2006/ole">
            <p:oleObj spid="_x0000_s33794" name="Формула" r:id="rId5" imgW="1536480" imgH="457200" progId="Equation.3">
              <p:embed/>
            </p:oleObj>
          </a:graphicData>
        </a:graphic>
      </p:graphicFrame>
      <p:sp>
        <p:nvSpPr>
          <p:cNvPr id="33809" name="Прямоугольник 5"/>
          <p:cNvSpPr>
            <a:spLocks noChangeArrowheads="1"/>
          </p:cNvSpPr>
          <p:nvPr/>
        </p:nvSpPr>
        <p:spPr bwMode="auto">
          <a:xfrm>
            <a:off x="3286125" y="1214438"/>
            <a:ext cx="57150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если под знаком модуля находится функция от х, которая может принимать как отрицательные, так и неотрицательные значения, то необходимо рассмотреть два варианта раскрытия для каждого из модулей.  </a:t>
            </a:r>
            <a:endParaRPr lang="ru-RU" sz="21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0" y="2714625"/>
            <a:ext cx="138747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Пример 2.</a:t>
            </a:r>
            <a:endParaRPr lang="ru-RU" sz="2100">
              <a:latin typeface="Calibri" pitchFamily="34" charset="0"/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1428750" y="2714625"/>
          <a:ext cx="1219200" cy="428625"/>
        </p:xfrm>
        <a:graphic>
          <a:graphicData uri="http://schemas.openxmlformats.org/presentationml/2006/ole">
            <p:oleObj spid="_x0000_s33795" name="Формула" r:id="rId6" imgW="723600" imgH="253800" progId="Equation.3">
              <p:embed/>
            </p:oleObj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 rot="5400000">
            <a:off x="2500312" y="2071688"/>
            <a:ext cx="1571625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3071812" y="4429126"/>
            <a:ext cx="2714625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42875" y="3095625"/>
            <a:ext cx="13033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 случай.</a:t>
            </a:r>
            <a:endParaRPr lang="ru-RU" sz="2100">
              <a:latin typeface="Calibri" pitchFamily="34" charset="0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4714875" y="3095625"/>
            <a:ext cx="12541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случай.</a:t>
            </a:r>
            <a:endParaRPr lang="ru-RU" sz="2100">
              <a:latin typeface="Calibri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286125" y="2857500"/>
            <a:ext cx="5572125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142875" y="3571875"/>
          <a:ext cx="1292225" cy="777875"/>
        </p:xfrm>
        <a:graphic>
          <a:graphicData uri="http://schemas.openxmlformats.org/presentationml/2006/ole">
            <p:oleObj spid="_x0000_s33796" name="Формула" r:id="rId7" imgW="761760" imgH="457200" progId="Equation.3">
              <p:embed/>
            </p:oleObj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144463" y="4357688"/>
          <a:ext cx="947737" cy="1425575"/>
        </p:xfrm>
        <a:graphic>
          <a:graphicData uri="http://schemas.openxmlformats.org/presentationml/2006/ole">
            <p:oleObj spid="_x0000_s33797" name="Формула" r:id="rId8" imgW="558720" imgH="838080" progId="Equation.3">
              <p:embed/>
            </p:oleObj>
          </a:graphicData>
        </a:graphic>
      </p:graphicFrame>
      <p:graphicFrame>
        <p:nvGraphicFramePr>
          <p:cNvPr id="21" name="Object 6"/>
          <p:cNvGraphicFramePr>
            <a:graphicFrameLocks noChangeAspect="1"/>
          </p:cNvGraphicFramePr>
          <p:nvPr/>
        </p:nvGraphicFramePr>
        <p:xfrm>
          <a:off x="4643438" y="3571875"/>
          <a:ext cx="1485900" cy="777875"/>
        </p:xfrm>
        <a:graphic>
          <a:graphicData uri="http://schemas.openxmlformats.org/presentationml/2006/ole">
            <p:oleObj spid="_x0000_s33798" name="Формула" r:id="rId9" imgW="876240" imgH="457200" progId="Equation.3">
              <p:embed/>
            </p:oleObj>
          </a:graphicData>
        </a:graphic>
      </p:graphicFrame>
      <p:graphicFrame>
        <p:nvGraphicFramePr>
          <p:cNvPr id="23" name="Object 7"/>
          <p:cNvGraphicFramePr>
            <a:graphicFrameLocks noChangeAspect="1"/>
          </p:cNvGraphicFramePr>
          <p:nvPr/>
        </p:nvGraphicFramePr>
        <p:xfrm>
          <a:off x="4706938" y="4357688"/>
          <a:ext cx="819150" cy="1423987"/>
        </p:xfrm>
        <a:graphic>
          <a:graphicData uri="http://schemas.openxmlformats.org/presentationml/2006/ole">
            <p:oleObj spid="_x0000_s33799" name="Формула" r:id="rId10" imgW="482400" imgH="838080" progId="Equation.3">
              <p:embed/>
            </p:oleObj>
          </a:graphicData>
        </a:graphic>
      </p:graphicFrame>
      <p:sp>
        <p:nvSpPr>
          <p:cNvPr id="25" name="Полилиния 24"/>
          <p:cNvSpPr/>
          <p:nvPr/>
        </p:nvSpPr>
        <p:spPr>
          <a:xfrm>
            <a:off x="3168650" y="4714875"/>
            <a:ext cx="1079500" cy="360363"/>
          </a:xfrm>
          <a:custGeom>
            <a:avLst/>
            <a:gdLst>
              <a:gd name="connsiteX0" fmla="*/ 0 w 1977390"/>
              <a:gd name="connsiteY0" fmla="*/ 0 h 358140"/>
              <a:gd name="connsiteX1" fmla="*/ 1977390 w 1977390"/>
              <a:gd name="connsiteY1" fmla="*/ 0 h 358140"/>
              <a:gd name="connsiteX2" fmla="*/ 1977390 w 1977390"/>
              <a:gd name="connsiteY2" fmla="*/ 358140 h 358140"/>
              <a:gd name="connsiteX3" fmla="*/ 11430 w 1977390"/>
              <a:gd name="connsiteY3" fmla="*/ 358140 h 358140"/>
              <a:gd name="connsiteX4" fmla="*/ 0 w 1977390"/>
              <a:gd name="connsiteY4" fmla="*/ 0 h 35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7390" h="358140">
                <a:moveTo>
                  <a:pt x="0" y="0"/>
                </a:moveTo>
                <a:lnTo>
                  <a:pt x="1977390" y="0"/>
                </a:lnTo>
                <a:lnTo>
                  <a:pt x="1977390" y="358140"/>
                </a:lnTo>
                <a:lnTo>
                  <a:pt x="11430" y="358140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 flipH="1">
            <a:off x="3178175" y="4714875"/>
            <a:ext cx="1036638" cy="361950"/>
          </a:xfrm>
          <a:custGeom>
            <a:avLst/>
            <a:gdLst>
              <a:gd name="connsiteX0" fmla="*/ 0 w 762000"/>
              <a:gd name="connsiteY0" fmla="*/ 0 h 289560"/>
              <a:gd name="connsiteX1" fmla="*/ 762000 w 762000"/>
              <a:gd name="connsiteY1" fmla="*/ 0 h 289560"/>
              <a:gd name="connsiteX2" fmla="*/ 762000 w 762000"/>
              <a:gd name="connsiteY2" fmla="*/ 289560 h 28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289560">
                <a:moveTo>
                  <a:pt x="0" y="0"/>
                </a:moveTo>
                <a:lnTo>
                  <a:pt x="762000" y="0"/>
                </a:lnTo>
                <a:lnTo>
                  <a:pt x="762000" y="28956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 flipH="1">
            <a:off x="2087563" y="4786313"/>
            <a:ext cx="2127250" cy="217487"/>
          </a:xfrm>
          <a:custGeom>
            <a:avLst/>
            <a:gdLst>
              <a:gd name="connsiteX0" fmla="*/ 0 w 762000"/>
              <a:gd name="connsiteY0" fmla="*/ 0 h 289560"/>
              <a:gd name="connsiteX1" fmla="*/ 762000 w 762000"/>
              <a:gd name="connsiteY1" fmla="*/ 0 h 289560"/>
              <a:gd name="connsiteX2" fmla="*/ 762000 w 762000"/>
              <a:gd name="connsiteY2" fmla="*/ 289560 h 28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289560">
                <a:moveTo>
                  <a:pt x="0" y="0"/>
                </a:moveTo>
                <a:lnTo>
                  <a:pt x="762000" y="0"/>
                </a:lnTo>
                <a:lnTo>
                  <a:pt x="762000" y="28956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1357313" y="5072063"/>
            <a:ext cx="2928937" cy="1587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Овал 30"/>
          <p:cNvSpPr>
            <a:spLocks noChangeAspect="1"/>
          </p:cNvSpPr>
          <p:nvPr/>
        </p:nvSpPr>
        <p:spPr>
          <a:xfrm>
            <a:off x="3132138" y="5000625"/>
            <a:ext cx="104775" cy="107950"/>
          </a:xfrm>
          <a:prstGeom prst="ellipse">
            <a:avLst/>
          </a:prstGeom>
          <a:solidFill>
            <a:schemeClr val="bg1"/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Овал 33"/>
          <p:cNvSpPr>
            <a:spLocks noChangeAspect="1"/>
          </p:cNvSpPr>
          <p:nvPr/>
        </p:nvSpPr>
        <p:spPr>
          <a:xfrm>
            <a:off x="2052638" y="5000625"/>
            <a:ext cx="104775" cy="107950"/>
          </a:xfrm>
          <a:prstGeom prst="ellipse">
            <a:avLst/>
          </a:prstGeom>
          <a:solidFill>
            <a:srgbClr val="7030A0"/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Полилиния 39"/>
          <p:cNvSpPr/>
          <p:nvPr/>
        </p:nvSpPr>
        <p:spPr>
          <a:xfrm>
            <a:off x="5715000" y="4714875"/>
            <a:ext cx="919163" cy="325438"/>
          </a:xfrm>
          <a:custGeom>
            <a:avLst/>
            <a:gdLst>
              <a:gd name="connsiteX0" fmla="*/ 0 w 762000"/>
              <a:gd name="connsiteY0" fmla="*/ 0 h 289560"/>
              <a:gd name="connsiteX1" fmla="*/ 762000 w 762000"/>
              <a:gd name="connsiteY1" fmla="*/ 0 h 289560"/>
              <a:gd name="connsiteX2" fmla="*/ 762000 w 762000"/>
              <a:gd name="connsiteY2" fmla="*/ 289560 h 28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289560">
                <a:moveTo>
                  <a:pt x="0" y="0"/>
                </a:moveTo>
                <a:lnTo>
                  <a:pt x="762000" y="0"/>
                </a:lnTo>
                <a:lnTo>
                  <a:pt x="762000" y="28956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Полилиния 40"/>
          <p:cNvSpPr/>
          <p:nvPr/>
        </p:nvSpPr>
        <p:spPr>
          <a:xfrm>
            <a:off x="5715000" y="4786313"/>
            <a:ext cx="1989138" cy="254000"/>
          </a:xfrm>
          <a:custGeom>
            <a:avLst/>
            <a:gdLst>
              <a:gd name="connsiteX0" fmla="*/ 0 w 762000"/>
              <a:gd name="connsiteY0" fmla="*/ 0 h 289560"/>
              <a:gd name="connsiteX1" fmla="*/ 762000 w 762000"/>
              <a:gd name="connsiteY1" fmla="*/ 0 h 289560"/>
              <a:gd name="connsiteX2" fmla="*/ 762000 w 762000"/>
              <a:gd name="connsiteY2" fmla="*/ 289560 h 28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289560">
                <a:moveTo>
                  <a:pt x="0" y="0"/>
                </a:moveTo>
                <a:lnTo>
                  <a:pt x="762000" y="0"/>
                </a:lnTo>
                <a:lnTo>
                  <a:pt x="762000" y="28956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5715000" y="5072063"/>
            <a:ext cx="2928938" cy="1587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Овал 42"/>
          <p:cNvSpPr>
            <a:spLocks noChangeAspect="1"/>
          </p:cNvSpPr>
          <p:nvPr/>
        </p:nvSpPr>
        <p:spPr>
          <a:xfrm>
            <a:off x="7643813" y="5000625"/>
            <a:ext cx="106362" cy="107950"/>
          </a:xfrm>
          <a:prstGeom prst="ellipse">
            <a:avLst/>
          </a:prstGeom>
          <a:solidFill>
            <a:schemeClr val="bg1"/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Овал 43"/>
          <p:cNvSpPr>
            <a:spLocks noChangeAspect="1"/>
          </p:cNvSpPr>
          <p:nvPr/>
        </p:nvSpPr>
        <p:spPr>
          <a:xfrm>
            <a:off x="6572250" y="5000625"/>
            <a:ext cx="106363" cy="107950"/>
          </a:xfrm>
          <a:prstGeom prst="ellipse">
            <a:avLst/>
          </a:prstGeom>
          <a:solidFill>
            <a:schemeClr val="bg1"/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45" name="Object 10"/>
          <p:cNvGraphicFramePr>
            <a:graphicFrameLocks noChangeAspect="1"/>
          </p:cNvGraphicFramePr>
          <p:nvPr/>
        </p:nvGraphicFramePr>
        <p:xfrm>
          <a:off x="7643813" y="5075238"/>
          <a:ext cx="179387" cy="541337"/>
        </p:xfrm>
        <a:graphic>
          <a:graphicData uri="http://schemas.openxmlformats.org/presentationml/2006/ole">
            <p:oleObj spid="_x0000_s33802" name="Формула" r:id="rId11" imgW="152280" imgH="393480" progId="Equation.3">
              <p:embed/>
            </p:oleObj>
          </a:graphicData>
        </a:graphic>
      </p:graphicFrame>
      <p:graphicFrame>
        <p:nvGraphicFramePr>
          <p:cNvPr id="46" name="Object 11"/>
          <p:cNvGraphicFramePr>
            <a:graphicFrameLocks noChangeAspect="1"/>
          </p:cNvGraphicFramePr>
          <p:nvPr/>
        </p:nvGraphicFramePr>
        <p:xfrm>
          <a:off x="6500813" y="5075238"/>
          <a:ext cx="179387" cy="541337"/>
        </p:xfrm>
        <a:graphic>
          <a:graphicData uri="http://schemas.openxmlformats.org/presentationml/2006/ole">
            <p:oleObj spid="_x0000_s33803" name="Формула" r:id="rId12" imgW="152280" imgH="393480" progId="Equation.3">
              <p:embed/>
            </p:oleObj>
          </a:graphicData>
        </a:graphic>
      </p:graphicFrame>
      <p:graphicFrame>
        <p:nvGraphicFramePr>
          <p:cNvPr id="48" name="Object 12"/>
          <p:cNvGraphicFramePr>
            <a:graphicFrameLocks noChangeAspect="1"/>
          </p:cNvGraphicFramePr>
          <p:nvPr/>
        </p:nvGraphicFramePr>
        <p:xfrm>
          <a:off x="5643563" y="5857875"/>
          <a:ext cx="3311525" cy="728663"/>
        </p:xfrm>
        <a:graphic>
          <a:graphicData uri="http://schemas.openxmlformats.org/presentationml/2006/ole">
            <p:oleObj spid="_x0000_s33804" name="Формула" r:id="rId13" imgW="1968480" imgH="431640" progId="Equation.3">
              <p:embed/>
            </p:oleObj>
          </a:graphicData>
        </a:graphic>
      </p:graphicFrame>
      <p:cxnSp>
        <p:nvCxnSpPr>
          <p:cNvPr id="36" name="Прямая соединительная линия 35"/>
          <p:cNvCxnSpPr/>
          <p:nvPr/>
        </p:nvCxnSpPr>
        <p:spPr>
          <a:xfrm rot="10800000">
            <a:off x="2500313" y="5786438"/>
            <a:ext cx="4214812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Скругленный прямоугольник 36"/>
          <p:cNvSpPr/>
          <p:nvPr/>
        </p:nvSpPr>
        <p:spPr>
          <a:xfrm>
            <a:off x="0" y="5929313"/>
            <a:ext cx="3143250" cy="85725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Решением неравенства является объединение решений всех случаев.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  <p:bldP spid="31" grpId="0" animBg="1"/>
      <p:bldP spid="34" grpId="0" animBg="1"/>
      <p:bldP spid="43" grpId="0" animBg="1"/>
      <p:bldP spid="44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Object 9"/>
          <p:cNvGraphicFramePr>
            <a:graphicFrameLocks noChangeAspect="1"/>
          </p:cNvGraphicFramePr>
          <p:nvPr/>
        </p:nvGraphicFramePr>
        <p:xfrm>
          <a:off x="3203575" y="5075238"/>
          <a:ext cx="269875" cy="541337"/>
        </p:xfrm>
        <a:graphic>
          <a:graphicData uri="http://schemas.openxmlformats.org/presentationml/2006/ole">
            <p:oleObj spid="_x0000_s1033" name="Формула" r:id="rId3" imgW="228600" imgH="393480" progId="Equation.3">
              <p:embed/>
            </p:oleObj>
          </a:graphicData>
        </a:graphic>
      </p:graphicFrame>
      <p:sp>
        <p:nvSpPr>
          <p:cNvPr id="1041" name="Дата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7C2BA9-6074-41B7-BCDA-9CD899AA86A1}" type="datetime1">
              <a:rPr lang="ru-RU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27.10.2014</a:t>
            </a:fld>
            <a:endParaRPr lang="ru-RU" smtClean="0">
              <a:solidFill>
                <a:srgbClr val="898989"/>
              </a:solidFill>
            </a:endParaRPr>
          </a:p>
        </p:txBody>
      </p:sp>
      <p:sp>
        <p:nvSpPr>
          <p:cNvPr id="1042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EE22552-339D-45B5-9F18-223AF7420ED1}" type="slidenum">
              <a:rPr lang="ru-RU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smtClean="0">
              <a:solidFill>
                <a:srgbClr val="898989"/>
              </a:solidFill>
            </a:endParaRPr>
          </a:p>
        </p:txBody>
      </p:sp>
      <p:sp>
        <p:nvSpPr>
          <p:cNvPr id="1043" name="Прямоугольник 10"/>
          <p:cNvSpPr>
            <a:spLocks noChangeArrowheads="1"/>
          </p:cNvSpPr>
          <p:nvPr/>
        </p:nvSpPr>
        <p:spPr bwMode="auto">
          <a:xfrm>
            <a:off x="571500" y="428625"/>
            <a:ext cx="72151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Универсальный способ (по определению модуля)</a:t>
            </a:r>
            <a:endParaRPr lang="ru-RU" sz="260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26" name="Object 2"/>
          <p:cNvGraphicFramePr>
            <a:graphicFrameLocks noChangeAspect="1"/>
          </p:cNvGraphicFramePr>
          <p:nvPr/>
        </p:nvGraphicFramePr>
        <p:xfrm>
          <a:off x="285750" y="1285875"/>
          <a:ext cx="2714625" cy="808038"/>
        </p:xfrm>
        <a:graphic>
          <a:graphicData uri="http://schemas.openxmlformats.org/presentationml/2006/ole">
            <p:oleObj spid="_x0000_s1026" name="Формула" r:id="rId4" imgW="1536480" imgH="457200" progId="Equation.3">
              <p:embed/>
            </p:oleObj>
          </a:graphicData>
        </a:graphic>
      </p:graphicFrame>
      <p:sp>
        <p:nvSpPr>
          <p:cNvPr id="1044" name="Прямоугольник 5"/>
          <p:cNvSpPr>
            <a:spLocks noChangeArrowheads="1"/>
          </p:cNvSpPr>
          <p:nvPr/>
        </p:nvSpPr>
        <p:spPr bwMode="auto">
          <a:xfrm>
            <a:off x="3286125" y="1214438"/>
            <a:ext cx="57150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если под знаком модуля находится функция от х, которая может принимать как отрицательные, так и неотрицательные значения, то необходимо рассмотреть два варианта раскрытия для каждого из модулей.  </a:t>
            </a:r>
            <a:endParaRPr lang="ru-RU" sz="21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0" y="2714625"/>
            <a:ext cx="138747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Пример 3.</a:t>
            </a:r>
            <a:endParaRPr lang="ru-RU" sz="2100">
              <a:latin typeface="Calibri" pitchFamily="34" charset="0"/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1428750" y="2735263"/>
          <a:ext cx="1754188" cy="428625"/>
        </p:xfrm>
        <a:graphic>
          <a:graphicData uri="http://schemas.openxmlformats.org/presentationml/2006/ole">
            <p:oleObj spid="_x0000_s1027" name="Формула" r:id="rId5" imgW="1041120" imgH="253800" progId="Equation.3">
              <p:embed/>
            </p:oleObj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 rot="5400000">
            <a:off x="2500312" y="2071688"/>
            <a:ext cx="1571625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3168650" y="4429126"/>
            <a:ext cx="2714625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42875" y="3095625"/>
            <a:ext cx="13033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 случай.</a:t>
            </a:r>
            <a:endParaRPr lang="ru-RU" sz="2100">
              <a:latin typeface="Calibri" pitchFamily="34" charset="0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4714875" y="3095625"/>
            <a:ext cx="12541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случай.</a:t>
            </a:r>
            <a:endParaRPr lang="ru-RU" sz="2100">
              <a:latin typeface="Calibri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286125" y="2857500"/>
            <a:ext cx="5572125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144463" y="3571875"/>
          <a:ext cx="1830387" cy="777875"/>
        </p:xfrm>
        <a:graphic>
          <a:graphicData uri="http://schemas.openxmlformats.org/presentationml/2006/ole">
            <p:oleObj spid="_x0000_s1028" name="Формула" r:id="rId6" imgW="1079280" imgH="457200" progId="Equation.3">
              <p:embed/>
            </p:oleObj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144463" y="4357688"/>
          <a:ext cx="947737" cy="1425575"/>
        </p:xfrm>
        <a:graphic>
          <a:graphicData uri="http://schemas.openxmlformats.org/presentationml/2006/ole">
            <p:oleObj spid="_x0000_s1029" name="Формула" r:id="rId7" imgW="558720" imgH="838080" progId="Equation.3">
              <p:embed/>
            </p:oleObj>
          </a:graphicData>
        </a:graphic>
      </p:graphicFrame>
      <p:graphicFrame>
        <p:nvGraphicFramePr>
          <p:cNvPr id="21" name="Object 6"/>
          <p:cNvGraphicFramePr>
            <a:graphicFrameLocks noChangeAspect="1"/>
          </p:cNvGraphicFramePr>
          <p:nvPr/>
        </p:nvGraphicFramePr>
        <p:xfrm>
          <a:off x="4546600" y="3571875"/>
          <a:ext cx="2024063" cy="777875"/>
        </p:xfrm>
        <a:graphic>
          <a:graphicData uri="http://schemas.openxmlformats.org/presentationml/2006/ole">
            <p:oleObj spid="_x0000_s1030" name="Формула" r:id="rId8" imgW="1193760" imgH="457200" progId="Equation.3">
              <p:embed/>
            </p:oleObj>
          </a:graphicData>
        </a:graphic>
      </p:graphicFrame>
      <p:graphicFrame>
        <p:nvGraphicFramePr>
          <p:cNvPr id="23" name="Object 7"/>
          <p:cNvGraphicFramePr>
            <a:graphicFrameLocks noChangeAspect="1"/>
          </p:cNvGraphicFramePr>
          <p:nvPr/>
        </p:nvGraphicFramePr>
        <p:xfrm>
          <a:off x="4706938" y="4508500"/>
          <a:ext cx="819150" cy="1122363"/>
        </p:xfrm>
        <a:graphic>
          <a:graphicData uri="http://schemas.openxmlformats.org/presentationml/2006/ole">
            <p:oleObj spid="_x0000_s1031" name="Формула" r:id="rId9" imgW="482400" imgH="660240" progId="Equation.3">
              <p:embed/>
            </p:oleObj>
          </a:graphicData>
        </a:graphic>
      </p:graphicFrame>
      <p:sp>
        <p:nvSpPr>
          <p:cNvPr id="25" name="Полилиния 24"/>
          <p:cNvSpPr/>
          <p:nvPr/>
        </p:nvSpPr>
        <p:spPr>
          <a:xfrm>
            <a:off x="2268538" y="4714875"/>
            <a:ext cx="1079500" cy="360363"/>
          </a:xfrm>
          <a:custGeom>
            <a:avLst/>
            <a:gdLst>
              <a:gd name="connsiteX0" fmla="*/ 0 w 1977390"/>
              <a:gd name="connsiteY0" fmla="*/ 0 h 358140"/>
              <a:gd name="connsiteX1" fmla="*/ 1977390 w 1977390"/>
              <a:gd name="connsiteY1" fmla="*/ 0 h 358140"/>
              <a:gd name="connsiteX2" fmla="*/ 1977390 w 1977390"/>
              <a:gd name="connsiteY2" fmla="*/ 358140 h 358140"/>
              <a:gd name="connsiteX3" fmla="*/ 11430 w 1977390"/>
              <a:gd name="connsiteY3" fmla="*/ 358140 h 358140"/>
              <a:gd name="connsiteX4" fmla="*/ 0 w 1977390"/>
              <a:gd name="connsiteY4" fmla="*/ 0 h 35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7390" h="358140">
                <a:moveTo>
                  <a:pt x="0" y="0"/>
                </a:moveTo>
                <a:lnTo>
                  <a:pt x="1977390" y="0"/>
                </a:lnTo>
                <a:lnTo>
                  <a:pt x="1977390" y="358140"/>
                </a:lnTo>
                <a:lnTo>
                  <a:pt x="11430" y="358140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1357313" y="4787900"/>
            <a:ext cx="1990725" cy="288925"/>
          </a:xfrm>
          <a:custGeom>
            <a:avLst/>
            <a:gdLst>
              <a:gd name="connsiteX0" fmla="*/ 0 w 762000"/>
              <a:gd name="connsiteY0" fmla="*/ 0 h 289560"/>
              <a:gd name="connsiteX1" fmla="*/ 762000 w 762000"/>
              <a:gd name="connsiteY1" fmla="*/ 0 h 289560"/>
              <a:gd name="connsiteX2" fmla="*/ 762000 w 762000"/>
              <a:gd name="connsiteY2" fmla="*/ 289560 h 28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289560">
                <a:moveTo>
                  <a:pt x="0" y="0"/>
                </a:moveTo>
                <a:lnTo>
                  <a:pt x="762000" y="0"/>
                </a:lnTo>
                <a:lnTo>
                  <a:pt x="762000" y="28956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 flipH="1">
            <a:off x="2268538" y="4714875"/>
            <a:ext cx="1946275" cy="288925"/>
          </a:xfrm>
          <a:custGeom>
            <a:avLst/>
            <a:gdLst>
              <a:gd name="connsiteX0" fmla="*/ 0 w 762000"/>
              <a:gd name="connsiteY0" fmla="*/ 0 h 289560"/>
              <a:gd name="connsiteX1" fmla="*/ 762000 w 762000"/>
              <a:gd name="connsiteY1" fmla="*/ 0 h 289560"/>
              <a:gd name="connsiteX2" fmla="*/ 762000 w 762000"/>
              <a:gd name="connsiteY2" fmla="*/ 289560 h 28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289560">
                <a:moveTo>
                  <a:pt x="0" y="0"/>
                </a:moveTo>
                <a:lnTo>
                  <a:pt x="762000" y="0"/>
                </a:lnTo>
                <a:lnTo>
                  <a:pt x="762000" y="28956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1357313" y="5072063"/>
            <a:ext cx="2928937" cy="1587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Овал 30"/>
          <p:cNvSpPr>
            <a:spLocks noChangeAspect="1"/>
          </p:cNvSpPr>
          <p:nvPr/>
        </p:nvSpPr>
        <p:spPr>
          <a:xfrm>
            <a:off x="3286125" y="5000625"/>
            <a:ext cx="106363" cy="107950"/>
          </a:xfrm>
          <a:prstGeom prst="ellipse">
            <a:avLst/>
          </a:prstGeom>
          <a:solidFill>
            <a:schemeClr val="bg1"/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Овал 33"/>
          <p:cNvSpPr>
            <a:spLocks noChangeAspect="1"/>
          </p:cNvSpPr>
          <p:nvPr/>
        </p:nvSpPr>
        <p:spPr>
          <a:xfrm>
            <a:off x="2214563" y="5000625"/>
            <a:ext cx="106362" cy="107950"/>
          </a:xfrm>
          <a:prstGeom prst="ellipse">
            <a:avLst/>
          </a:prstGeom>
          <a:solidFill>
            <a:srgbClr val="7030A0"/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24" name="Object 13"/>
          <p:cNvGraphicFramePr>
            <a:graphicFrameLocks noChangeAspect="1"/>
          </p:cNvGraphicFramePr>
          <p:nvPr/>
        </p:nvGraphicFramePr>
        <p:xfrm>
          <a:off x="2187575" y="5072063"/>
          <a:ext cx="179388" cy="541337"/>
        </p:xfrm>
        <a:graphic>
          <a:graphicData uri="http://schemas.openxmlformats.org/presentationml/2006/ole">
            <p:oleObj spid="_x0000_s1037" name="Формула" r:id="rId10" imgW="152280" imgH="393480" progId="Equation.3">
              <p:embed/>
            </p:oleObj>
          </a:graphicData>
        </a:graphic>
      </p:graphicFrame>
      <p:sp>
        <p:nvSpPr>
          <p:cNvPr id="40" name="Полилиния 39"/>
          <p:cNvSpPr/>
          <p:nvPr/>
        </p:nvSpPr>
        <p:spPr>
          <a:xfrm>
            <a:off x="5715000" y="4751388"/>
            <a:ext cx="919163" cy="288925"/>
          </a:xfrm>
          <a:custGeom>
            <a:avLst/>
            <a:gdLst>
              <a:gd name="connsiteX0" fmla="*/ 0 w 762000"/>
              <a:gd name="connsiteY0" fmla="*/ 0 h 289560"/>
              <a:gd name="connsiteX1" fmla="*/ 762000 w 762000"/>
              <a:gd name="connsiteY1" fmla="*/ 0 h 289560"/>
              <a:gd name="connsiteX2" fmla="*/ 762000 w 762000"/>
              <a:gd name="connsiteY2" fmla="*/ 289560 h 28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289560">
                <a:moveTo>
                  <a:pt x="0" y="0"/>
                </a:moveTo>
                <a:lnTo>
                  <a:pt x="762000" y="0"/>
                </a:lnTo>
                <a:lnTo>
                  <a:pt x="762000" y="28956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Полилиния 40"/>
          <p:cNvSpPr/>
          <p:nvPr/>
        </p:nvSpPr>
        <p:spPr>
          <a:xfrm flipH="1">
            <a:off x="7704138" y="4751388"/>
            <a:ext cx="946150" cy="288925"/>
          </a:xfrm>
          <a:custGeom>
            <a:avLst/>
            <a:gdLst>
              <a:gd name="connsiteX0" fmla="*/ 0 w 762000"/>
              <a:gd name="connsiteY0" fmla="*/ 0 h 289560"/>
              <a:gd name="connsiteX1" fmla="*/ 762000 w 762000"/>
              <a:gd name="connsiteY1" fmla="*/ 0 h 289560"/>
              <a:gd name="connsiteX2" fmla="*/ 762000 w 762000"/>
              <a:gd name="connsiteY2" fmla="*/ 289560 h 28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289560">
                <a:moveTo>
                  <a:pt x="0" y="0"/>
                </a:moveTo>
                <a:lnTo>
                  <a:pt x="762000" y="0"/>
                </a:lnTo>
                <a:lnTo>
                  <a:pt x="762000" y="28956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5715000" y="5072063"/>
            <a:ext cx="2928938" cy="1587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Овал 42"/>
          <p:cNvSpPr>
            <a:spLocks noChangeAspect="1"/>
          </p:cNvSpPr>
          <p:nvPr/>
        </p:nvSpPr>
        <p:spPr>
          <a:xfrm>
            <a:off x="7643813" y="5000625"/>
            <a:ext cx="106362" cy="107950"/>
          </a:xfrm>
          <a:prstGeom prst="ellipse">
            <a:avLst/>
          </a:prstGeom>
          <a:solidFill>
            <a:schemeClr val="bg1"/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Овал 43"/>
          <p:cNvSpPr>
            <a:spLocks noChangeAspect="1"/>
          </p:cNvSpPr>
          <p:nvPr/>
        </p:nvSpPr>
        <p:spPr>
          <a:xfrm>
            <a:off x="6572250" y="5000625"/>
            <a:ext cx="106363" cy="107950"/>
          </a:xfrm>
          <a:prstGeom prst="ellipse">
            <a:avLst/>
          </a:prstGeom>
          <a:solidFill>
            <a:schemeClr val="bg1"/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45" name="Object 14"/>
          <p:cNvGraphicFramePr>
            <a:graphicFrameLocks noChangeAspect="1"/>
          </p:cNvGraphicFramePr>
          <p:nvPr/>
        </p:nvGraphicFramePr>
        <p:xfrm>
          <a:off x="6516688" y="5072063"/>
          <a:ext cx="179387" cy="541337"/>
        </p:xfrm>
        <a:graphic>
          <a:graphicData uri="http://schemas.openxmlformats.org/presentationml/2006/ole">
            <p:oleObj spid="_x0000_s1038" name="Формула" r:id="rId11" imgW="152280" imgH="393480" progId="Equation.3">
              <p:embed/>
            </p:oleObj>
          </a:graphicData>
        </a:graphic>
      </p:graphicFrame>
      <p:graphicFrame>
        <p:nvGraphicFramePr>
          <p:cNvPr id="46" name="Object 15"/>
          <p:cNvGraphicFramePr>
            <a:graphicFrameLocks noChangeAspect="1"/>
          </p:cNvGraphicFramePr>
          <p:nvPr/>
        </p:nvGraphicFramePr>
        <p:xfrm>
          <a:off x="7643813" y="5143500"/>
          <a:ext cx="134937" cy="227013"/>
        </p:xfrm>
        <a:graphic>
          <a:graphicData uri="http://schemas.openxmlformats.org/presentationml/2006/ole">
            <p:oleObj spid="_x0000_s1039" name="Формула" r:id="rId12" imgW="114120" imgH="164880" progId="Equation.3">
              <p:embed/>
            </p:oleObj>
          </a:graphicData>
        </a:graphic>
      </p:graphicFrame>
      <p:graphicFrame>
        <p:nvGraphicFramePr>
          <p:cNvPr id="48" name="Object 16"/>
          <p:cNvGraphicFramePr>
            <a:graphicFrameLocks noChangeAspect="1"/>
          </p:cNvGraphicFramePr>
          <p:nvPr/>
        </p:nvGraphicFramePr>
        <p:xfrm>
          <a:off x="6357938" y="5786438"/>
          <a:ext cx="1943100" cy="728662"/>
        </p:xfrm>
        <a:graphic>
          <a:graphicData uri="http://schemas.openxmlformats.org/presentationml/2006/ole">
            <p:oleObj spid="_x0000_s1040" name="Формула" r:id="rId13" imgW="1155600" imgH="431640" progId="Equation.3">
              <p:embed/>
            </p:oleObj>
          </a:graphicData>
        </a:graphic>
      </p:graphicFrame>
      <p:sp>
        <p:nvSpPr>
          <p:cNvPr id="35" name="Прямоугольник 34"/>
          <p:cNvSpPr>
            <a:spLocks noChangeArrowheads="1"/>
          </p:cNvSpPr>
          <p:nvPr/>
        </p:nvSpPr>
        <p:spPr bwMode="auto">
          <a:xfrm>
            <a:off x="8143875" y="5143500"/>
            <a:ext cx="431800" cy="461963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Ø</a:t>
            </a:r>
            <a:endParaRPr lang="ru-RU" sz="2400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rot="10800000">
            <a:off x="2500313" y="5786438"/>
            <a:ext cx="4214812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Скругленный прямоугольник 36"/>
          <p:cNvSpPr/>
          <p:nvPr/>
        </p:nvSpPr>
        <p:spPr>
          <a:xfrm>
            <a:off x="0" y="5929313"/>
            <a:ext cx="3143250" cy="85725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Решением неравенства является объединение решений всех случаев.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  <p:bldP spid="31" grpId="0" animBg="1"/>
      <p:bldP spid="34" grpId="0" animBg="1"/>
      <p:bldP spid="43" grpId="0" animBg="1"/>
      <p:bldP spid="44" grpId="0" animBg="1"/>
      <p:bldP spid="35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олилиния 35"/>
          <p:cNvSpPr/>
          <p:nvPr/>
        </p:nvSpPr>
        <p:spPr>
          <a:xfrm>
            <a:off x="5715000" y="4714875"/>
            <a:ext cx="935038" cy="360363"/>
          </a:xfrm>
          <a:custGeom>
            <a:avLst/>
            <a:gdLst>
              <a:gd name="connsiteX0" fmla="*/ 0 w 1977390"/>
              <a:gd name="connsiteY0" fmla="*/ 0 h 358140"/>
              <a:gd name="connsiteX1" fmla="*/ 1977390 w 1977390"/>
              <a:gd name="connsiteY1" fmla="*/ 0 h 358140"/>
              <a:gd name="connsiteX2" fmla="*/ 1977390 w 1977390"/>
              <a:gd name="connsiteY2" fmla="*/ 358140 h 358140"/>
              <a:gd name="connsiteX3" fmla="*/ 11430 w 1977390"/>
              <a:gd name="connsiteY3" fmla="*/ 358140 h 358140"/>
              <a:gd name="connsiteX4" fmla="*/ 0 w 1977390"/>
              <a:gd name="connsiteY4" fmla="*/ 0 h 35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7390" h="358140">
                <a:moveTo>
                  <a:pt x="0" y="0"/>
                </a:moveTo>
                <a:lnTo>
                  <a:pt x="1977390" y="0"/>
                </a:lnTo>
                <a:lnTo>
                  <a:pt x="1977390" y="358140"/>
                </a:lnTo>
                <a:lnTo>
                  <a:pt x="11430" y="358140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33" name="Object 8"/>
          <p:cNvGraphicFramePr>
            <a:graphicFrameLocks noChangeAspect="1"/>
          </p:cNvGraphicFramePr>
          <p:nvPr/>
        </p:nvGraphicFramePr>
        <p:xfrm>
          <a:off x="3203575" y="5075238"/>
          <a:ext cx="269875" cy="541337"/>
        </p:xfrm>
        <a:graphic>
          <a:graphicData uri="http://schemas.openxmlformats.org/presentationml/2006/ole">
            <p:oleObj spid="_x0000_s34824" name="Формула" r:id="rId3" imgW="228600" imgH="393480" progId="Equation.3">
              <p:embed/>
            </p:oleObj>
          </a:graphicData>
        </a:graphic>
      </p:graphicFrame>
      <p:sp>
        <p:nvSpPr>
          <p:cNvPr id="34830" name="Дата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FB3A6B4-6D2D-4B8D-ACF7-5207642C845A}" type="datetime1">
              <a:rPr lang="ru-RU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27.10.2014</a:t>
            </a:fld>
            <a:endParaRPr lang="ru-RU" smtClean="0">
              <a:solidFill>
                <a:srgbClr val="898989"/>
              </a:solidFill>
            </a:endParaRPr>
          </a:p>
        </p:txBody>
      </p:sp>
      <p:sp>
        <p:nvSpPr>
          <p:cNvPr id="34831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D3F5EC-1001-4E1F-8E9F-12EA967F3306}" type="slidenum">
              <a:rPr lang="ru-RU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smtClean="0">
              <a:solidFill>
                <a:srgbClr val="898989"/>
              </a:solidFill>
            </a:endParaRPr>
          </a:p>
        </p:txBody>
      </p:sp>
      <p:sp>
        <p:nvSpPr>
          <p:cNvPr id="34832" name="Прямоугольник 10"/>
          <p:cNvSpPr>
            <a:spLocks noChangeArrowheads="1"/>
          </p:cNvSpPr>
          <p:nvPr/>
        </p:nvSpPr>
        <p:spPr bwMode="auto">
          <a:xfrm>
            <a:off x="571500" y="428625"/>
            <a:ext cx="72151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Универсальный способ (по определению модуля)</a:t>
            </a:r>
            <a:endParaRPr lang="ru-RU" sz="260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26" name="Object 2"/>
          <p:cNvGraphicFramePr>
            <a:graphicFrameLocks noChangeAspect="1"/>
          </p:cNvGraphicFramePr>
          <p:nvPr/>
        </p:nvGraphicFramePr>
        <p:xfrm>
          <a:off x="285750" y="1285875"/>
          <a:ext cx="2714625" cy="808038"/>
        </p:xfrm>
        <a:graphic>
          <a:graphicData uri="http://schemas.openxmlformats.org/presentationml/2006/ole">
            <p:oleObj spid="_x0000_s34818" name="Формула" r:id="rId4" imgW="1536480" imgH="457200" progId="Equation.3">
              <p:embed/>
            </p:oleObj>
          </a:graphicData>
        </a:graphic>
      </p:graphicFrame>
      <p:sp>
        <p:nvSpPr>
          <p:cNvPr id="34833" name="Прямоугольник 5"/>
          <p:cNvSpPr>
            <a:spLocks noChangeArrowheads="1"/>
          </p:cNvSpPr>
          <p:nvPr/>
        </p:nvSpPr>
        <p:spPr bwMode="auto">
          <a:xfrm>
            <a:off x="3286125" y="1214438"/>
            <a:ext cx="57150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если под знаком модуля находится функция от х, которая может принимать как отрицательные, так и неотрицательные значения, то необходимо рассмотреть два варианта раскрытия для каждого из модулей.  </a:t>
            </a:r>
            <a:endParaRPr lang="ru-RU" sz="21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0" y="2714625"/>
            <a:ext cx="138747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Пример 4.</a:t>
            </a:r>
            <a:endParaRPr lang="ru-RU" sz="2100">
              <a:latin typeface="Calibri" pitchFamily="34" charset="0"/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1428750" y="2714625"/>
          <a:ext cx="1754188" cy="428625"/>
        </p:xfrm>
        <a:graphic>
          <a:graphicData uri="http://schemas.openxmlformats.org/presentationml/2006/ole">
            <p:oleObj spid="_x0000_s34819" name="Формула" r:id="rId5" imgW="1041120" imgH="253800" progId="Equation.3">
              <p:embed/>
            </p:oleObj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 rot="5400000">
            <a:off x="2500312" y="2071688"/>
            <a:ext cx="1571625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3168650" y="4429126"/>
            <a:ext cx="2714625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42875" y="3095625"/>
            <a:ext cx="13033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 случай.</a:t>
            </a:r>
            <a:endParaRPr lang="ru-RU" sz="2100">
              <a:latin typeface="Calibri" pitchFamily="34" charset="0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4714875" y="3095625"/>
            <a:ext cx="12541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случай.</a:t>
            </a:r>
            <a:endParaRPr lang="ru-RU" sz="2100">
              <a:latin typeface="Calibri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286125" y="2857500"/>
            <a:ext cx="5572125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144463" y="3571875"/>
          <a:ext cx="1830387" cy="777875"/>
        </p:xfrm>
        <a:graphic>
          <a:graphicData uri="http://schemas.openxmlformats.org/presentationml/2006/ole">
            <p:oleObj spid="_x0000_s34820" name="Формула" r:id="rId6" imgW="1079280" imgH="457200" progId="Equation.3">
              <p:embed/>
            </p:oleObj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144463" y="4357688"/>
          <a:ext cx="947737" cy="1425575"/>
        </p:xfrm>
        <a:graphic>
          <a:graphicData uri="http://schemas.openxmlformats.org/presentationml/2006/ole">
            <p:oleObj spid="_x0000_s34821" name="Формула" r:id="rId7" imgW="558720" imgH="838080" progId="Equation.3">
              <p:embed/>
            </p:oleObj>
          </a:graphicData>
        </a:graphic>
      </p:graphicFrame>
      <p:graphicFrame>
        <p:nvGraphicFramePr>
          <p:cNvPr id="21" name="Object 6"/>
          <p:cNvGraphicFramePr>
            <a:graphicFrameLocks noChangeAspect="1"/>
          </p:cNvGraphicFramePr>
          <p:nvPr/>
        </p:nvGraphicFramePr>
        <p:xfrm>
          <a:off x="4546600" y="3571875"/>
          <a:ext cx="2024063" cy="777875"/>
        </p:xfrm>
        <a:graphic>
          <a:graphicData uri="http://schemas.openxmlformats.org/presentationml/2006/ole">
            <p:oleObj spid="_x0000_s34822" name="Формула" r:id="rId8" imgW="1193760" imgH="457200" progId="Equation.3">
              <p:embed/>
            </p:oleObj>
          </a:graphicData>
        </a:graphic>
      </p:graphicFrame>
      <p:graphicFrame>
        <p:nvGraphicFramePr>
          <p:cNvPr id="23" name="Object 7"/>
          <p:cNvGraphicFramePr>
            <a:graphicFrameLocks noChangeAspect="1"/>
          </p:cNvGraphicFramePr>
          <p:nvPr/>
        </p:nvGraphicFramePr>
        <p:xfrm>
          <a:off x="4706938" y="4508500"/>
          <a:ext cx="819150" cy="1122363"/>
        </p:xfrm>
        <a:graphic>
          <a:graphicData uri="http://schemas.openxmlformats.org/presentationml/2006/ole">
            <p:oleObj spid="_x0000_s34823" name="Формула" r:id="rId9" imgW="482400" imgH="660240" progId="Equation.3">
              <p:embed/>
            </p:oleObj>
          </a:graphicData>
        </a:graphic>
      </p:graphicFrame>
      <p:sp>
        <p:nvSpPr>
          <p:cNvPr id="25" name="Полилиния 24"/>
          <p:cNvSpPr/>
          <p:nvPr/>
        </p:nvSpPr>
        <p:spPr>
          <a:xfrm>
            <a:off x="3351213" y="4714875"/>
            <a:ext cx="863600" cy="360363"/>
          </a:xfrm>
          <a:custGeom>
            <a:avLst/>
            <a:gdLst>
              <a:gd name="connsiteX0" fmla="*/ 0 w 1977390"/>
              <a:gd name="connsiteY0" fmla="*/ 0 h 358140"/>
              <a:gd name="connsiteX1" fmla="*/ 1977390 w 1977390"/>
              <a:gd name="connsiteY1" fmla="*/ 0 h 358140"/>
              <a:gd name="connsiteX2" fmla="*/ 1977390 w 1977390"/>
              <a:gd name="connsiteY2" fmla="*/ 358140 h 358140"/>
              <a:gd name="connsiteX3" fmla="*/ 11430 w 1977390"/>
              <a:gd name="connsiteY3" fmla="*/ 358140 h 358140"/>
              <a:gd name="connsiteX4" fmla="*/ 0 w 1977390"/>
              <a:gd name="connsiteY4" fmla="*/ 0 h 35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7390" h="358140">
                <a:moveTo>
                  <a:pt x="0" y="0"/>
                </a:moveTo>
                <a:lnTo>
                  <a:pt x="1977390" y="0"/>
                </a:lnTo>
                <a:lnTo>
                  <a:pt x="1977390" y="358140"/>
                </a:lnTo>
                <a:lnTo>
                  <a:pt x="11430" y="358140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 flipH="1">
            <a:off x="3348038" y="4714875"/>
            <a:ext cx="938212" cy="361950"/>
          </a:xfrm>
          <a:custGeom>
            <a:avLst/>
            <a:gdLst>
              <a:gd name="connsiteX0" fmla="*/ 0 w 762000"/>
              <a:gd name="connsiteY0" fmla="*/ 0 h 289560"/>
              <a:gd name="connsiteX1" fmla="*/ 762000 w 762000"/>
              <a:gd name="connsiteY1" fmla="*/ 0 h 289560"/>
              <a:gd name="connsiteX2" fmla="*/ 762000 w 762000"/>
              <a:gd name="connsiteY2" fmla="*/ 289560 h 28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289560">
                <a:moveTo>
                  <a:pt x="0" y="0"/>
                </a:moveTo>
                <a:lnTo>
                  <a:pt x="762000" y="0"/>
                </a:lnTo>
                <a:lnTo>
                  <a:pt x="762000" y="28956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 flipH="1">
            <a:off x="2268538" y="4786313"/>
            <a:ext cx="1946275" cy="217487"/>
          </a:xfrm>
          <a:custGeom>
            <a:avLst/>
            <a:gdLst>
              <a:gd name="connsiteX0" fmla="*/ 0 w 762000"/>
              <a:gd name="connsiteY0" fmla="*/ 0 h 289560"/>
              <a:gd name="connsiteX1" fmla="*/ 762000 w 762000"/>
              <a:gd name="connsiteY1" fmla="*/ 0 h 289560"/>
              <a:gd name="connsiteX2" fmla="*/ 762000 w 762000"/>
              <a:gd name="connsiteY2" fmla="*/ 289560 h 28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289560">
                <a:moveTo>
                  <a:pt x="0" y="0"/>
                </a:moveTo>
                <a:lnTo>
                  <a:pt x="762000" y="0"/>
                </a:lnTo>
                <a:lnTo>
                  <a:pt x="762000" y="28956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1357313" y="5072063"/>
            <a:ext cx="2928937" cy="1587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Овал 30"/>
          <p:cNvSpPr>
            <a:spLocks noChangeAspect="1"/>
          </p:cNvSpPr>
          <p:nvPr/>
        </p:nvSpPr>
        <p:spPr>
          <a:xfrm>
            <a:off x="3286125" y="5000625"/>
            <a:ext cx="106363" cy="107950"/>
          </a:xfrm>
          <a:prstGeom prst="ellipse">
            <a:avLst/>
          </a:prstGeom>
          <a:solidFill>
            <a:schemeClr val="bg1"/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Овал 33"/>
          <p:cNvSpPr>
            <a:spLocks noChangeAspect="1"/>
          </p:cNvSpPr>
          <p:nvPr/>
        </p:nvSpPr>
        <p:spPr>
          <a:xfrm>
            <a:off x="2214563" y="5000625"/>
            <a:ext cx="106362" cy="107950"/>
          </a:xfrm>
          <a:prstGeom prst="ellipse">
            <a:avLst/>
          </a:prstGeom>
          <a:solidFill>
            <a:srgbClr val="7030A0"/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24" name="Object 9"/>
          <p:cNvGraphicFramePr>
            <a:graphicFrameLocks noChangeAspect="1"/>
          </p:cNvGraphicFramePr>
          <p:nvPr/>
        </p:nvGraphicFramePr>
        <p:xfrm>
          <a:off x="2187575" y="5072063"/>
          <a:ext cx="179388" cy="541337"/>
        </p:xfrm>
        <a:graphic>
          <a:graphicData uri="http://schemas.openxmlformats.org/presentationml/2006/ole">
            <p:oleObj spid="_x0000_s34825" name="Формула" r:id="rId10" imgW="152280" imgH="393480" progId="Equation.3">
              <p:embed/>
            </p:oleObj>
          </a:graphicData>
        </a:graphic>
      </p:graphicFrame>
      <p:sp>
        <p:nvSpPr>
          <p:cNvPr id="40" name="Полилиния 39"/>
          <p:cNvSpPr/>
          <p:nvPr/>
        </p:nvSpPr>
        <p:spPr>
          <a:xfrm>
            <a:off x="5715000" y="4714875"/>
            <a:ext cx="919163" cy="325438"/>
          </a:xfrm>
          <a:custGeom>
            <a:avLst/>
            <a:gdLst>
              <a:gd name="connsiteX0" fmla="*/ 0 w 762000"/>
              <a:gd name="connsiteY0" fmla="*/ 0 h 289560"/>
              <a:gd name="connsiteX1" fmla="*/ 762000 w 762000"/>
              <a:gd name="connsiteY1" fmla="*/ 0 h 289560"/>
              <a:gd name="connsiteX2" fmla="*/ 762000 w 762000"/>
              <a:gd name="connsiteY2" fmla="*/ 289560 h 28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289560">
                <a:moveTo>
                  <a:pt x="0" y="0"/>
                </a:moveTo>
                <a:lnTo>
                  <a:pt x="762000" y="0"/>
                </a:lnTo>
                <a:lnTo>
                  <a:pt x="762000" y="28956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Полилиния 40"/>
          <p:cNvSpPr/>
          <p:nvPr/>
        </p:nvSpPr>
        <p:spPr>
          <a:xfrm>
            <a:off x="5715000" y="4786313"/>
            <a:ext cx="1989138" cy="254000"/>
          </a:xfrm>
          <a:custGeom>
            <a:avLst/>
            <a:gdLst>
              <a:gd name="connsiteX0" fmla="*/ 0 w 762000"/>
              <a:gd name="connsiteY0" fmla="*/ 0 h 289560"/>
              <a:gd name="connsiteX1" fmla="*/ 762000 w 762000"/>
              <a:gd name="connsiteY1" fmla="*/ 0 h 289560"/>
              <a:gd name="connsiteX2" fmla="*/ 762000 w 762000"/>
              <a:gd name="connsiteY2" fmla="*/ 289560 h 28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289560">
                <a:moveTo>
                  <a:pt x="0" y="0"/>
                </a:moveTo>
                <a:lnTo>
                  <a:pt x="762000" y="0"/>
                </a:lnTo>
                <a:lnTo>
                  <a:pt x="762000" y="28956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5715000" y="5072063"/>
            <a:ext cx="2928938" cy="1587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Овал 42"/>
          <p:cNvSpPr>
            <a:spLocks noChangeAspect="1"/>
          </p:cNvSpPr>
          <p:nvPr/>
        </p:nvSpPr>
        <p:spPr>
          <a:xfrm>
            <a:off x="7643813" y="5000625"/>
            <a:ext cx="106362" cy="107950"/>
          </a:xfrm>
          <a:prstGeom prst="ellipse">
            <a:avLst/>
          </a:prstGeom>
          <a:solidFill>
            <a:schemeClr val="bg1"/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Овал 43"/>
          <p:cNvSpPr>
            <a:spLocks noChangeAspect="1"/>
          </p:cNvSpPr>
          <p:nvPr/>
        </p:nvSpPr>
        <p:spPr>
          <a:xfrm>
            <a:off x="6572250" y="5000625"/>
            <a:ext cx="106363" cy="107950"/>
          </a:xfrm>
          <a:prstGeom prst="ellipse">
            <a:avLst/>
          </a:prstGeom>
          <a:solidFill>
            <a:schemeClr val="bg1"/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45" name="Object 10"/>
          <p:cNvGraphicFramePr>
            <a:graphicFrameLocks noChangeAspect="1"/>
          </p:cNvGraphicFramePr>
          <p:nvPr/>
        </p:nvGraphicFramePr>
        <p:xfrm>
          <a:off x="6516688" y="5072063"/>
          <a:ext cx="179387" cy="541337"/>
        </p:xfrm>
        <a:graphic>
          <a:graphicData uri="http://schemas.openxmlformats.org/presentationml/2006/ole">
            <p:oleObj spid="_x0000_s34826" name="Формула" r:id="rId11" imgW="152280" imgH="393480" progId="Equation.3">
              <p:embed/>
            </p:oleObj>
          </a:graphicData>
        </a:graphic>
      </p:graphicFrame>
      <p:graphicFrame>
        <p:nvGraphicFramePr>
          <p:cNvPr id="46" name="Object 11"/>
          <p:cNvGraphicFramePr>
            <a:graphicFrameLocks noChangeAspect="1"/>
          </p:cNvGraphicFramePr>
          <p:nvPr/>
        </p:nvGraphicFramePr>
        <p:xfrm>
          <a:off x="7643813" y="5143500"/>
          <a:ext cx="134937" cy="227013"/>
        </p:xfrm>
        <a:graphic>
          <a:graphicData uri="http://schemas.openxmlformats.org/presentationml/2006/ole">
            <p:oleObj spid="_x0000_s34827" name="Формула" r:id="rId12" imgW="114120" imgH="164880" progId="Equation.3">
              <p:embed/>
            </p:oleObj>
          </a:graphicData>
        </a:graphic>
      </p:graphicFrame>
      <p:graphicFrame>
        <p:nvGraphicFramePr>
          <p:cNvPr id="48" name="Object 12"/>
          <p:cNvGraphicFramePr>
            <a:graphicFrameLocks noChangeAspect="1"/>
          </p:cNvGraphicFramePr>
          <p:nvPr/>
        </p:nvGraphicFramePr>
        <p:xfrm>
          <a:off x="4532313" y="5786438"/>
          <a:ext cx="3309937" cy="728662"/>
        </p:xfrm>
        <a:graphic>
          <a:graphicData uri="http://schemas.openxmlformats.org/presentationml/2006/ole">
            <p:oleObj spid="_x0000_s34828" name="Формула" r:id="rId13" imgW="1968480" imgH="431640" progId="Equation.3">
              <p:embed/>
            </p:oleObj>
          </a:graphicData>
        </a:graphic>
      </p:graphicFrame>
      <p:cxnSp>
        <p:nvCxnSpPr>
          <p:cNvPr id="37" name="Прямая соединительная линия 36"/>
          <p:cNvCxnSpPr/>
          <p:nvPr/>
        </p:nvCxnSpPr>
        <p:spPr>
          <a:xfrm rot="10800000">
            <a:off x="2500313" y="5786438"/>
            <a:ext cx="4214812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Скругленный прямоугольник 37"/>
          <p:cNvSpPr/>
          <p:nvPr/>
        </p:nvSpPr>
        <p:spPr>
          <a:xfrm>
            <a:off x="0" y="5929313"/>
            <a:ext cx="3143250" cy="85725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Решением неравенства является объединение решений всех случаев.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  <p:bldP spid="31" grpId="0" animBg="1"/>
      <p:bldP spid="34" grpId="0" animBg="1"/>
      <p:bldP spid="43" grpId="0" animBg="1"/>
      <p:bldP spid="44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7" name="Дата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CE8277C-C7E9-4E5D-8A05-5F08C75C180A}" type="datetime1">
              <a:rPr lang="ru-RU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27.10.2014</a:t>
            </a:fld>
            <a:endParaRPr lang="ru-RU" smtClean="0">
              <a:solidFill>
                <a:srgbClr val="898989"/>
              </a:solidFill>
            </a:endParaRPr>
          </a:p>
        </p:txBody>
      </p:sp>
      <p:sp>
        <p:nvSpPr>
          <p:cNvPr id="35858" name="Прямоугольник 10"/>
          <p:cNvSpPr>
            <a:spLocks noChangeArrowheads="1"/>
          </p:cNvSpPr>
          <p:nvPr/>
        </p:nvSpPr>
        <p:spPr bwMode="auto">
          <a:xfrm>
            <a:off x="571500" y="428625"/>
            <a:ext cx="72151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Универсальный способ (по определению модуля)</a:t>
            </a:r>
            <a:endParaRPr lang="ru-RU" sz="26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5859" name="Прямоугольник 37"/>
          <p:cNvSpPr>
            <a:spLocks noChangeArrowheads="1"/>
          </p:cNvSpPr>
          <p:nvPr/>
        </p:nvSpPr>
        <p:spPr bwMode="auto">
          <a:xfrm>
            <a:off x="142875" y="1428750"/>
            <a:ext cx="878681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Можно доказать, что решения рассмотренных неравенств могут быть записаны при помощи следующих </a:t>
            </a:r>
            <a:r>
              <a:rPr lang="ru-RU" sz="21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альтернативных схем</a:t>
            </a:r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100" i="1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rot="5400000">
            <a:off x="3214688" y="3571875"/>
            <a:ext cx="257175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bject 13"/>
          <p:cNvGraphicFramePr>
            <a:graphicFrameLocks noChangeAspect="1"/>
          </p:cNvGraphicFramePr>
          <p:nvPr/>
        </p:nvGraphicFramePr>
        <p:xfrm>
          <a:off x="433388" y="2646363"/>
          <a:ext cx="3681412" cy="777875"/>
        </p:xfrm>
        <a:graphic>
          <a:graphicData uri="http://schemas.openxmlformats.org/presentationml/2006/ole">
            <p:oleObj spid="_x0000_s35853" name="Формула" r:id="rId3" imgW="2171520" imgH="457200" progId="Equation.3">
              <p:embed/>
            </p:oleObj>
          </a:graphicData>
        </a:graphic>
      </p:graphicFrame>
      <p:graphicFrame>
        <p:nvGraphicFramePr>
          <p:cNvPr id="2" name="Object 14"/>
          <p:cNvGraphicFramePr>
            <a:graphicFrameLocks noChangeAspect="1"/>
          </p:cNvGraphicFramePr>
          <p:nvPr/>
        </p:nvGraphicFramePr>
        <p:xfrm>
          <a:off x="428625" y="3786188"/>
          <a:ext cx="3681413" cy="777875"/>
        </p:xfrm>
        <a:graphic>
          <a:graphicData uri="http://schemas.openxmlformats.org/presentationml/2006/ole">
            <p:oleObj spid="_x0000_s35854" name="Формула" r:id="rId4" imgW="2171520" imgH="457200" progId="Equation.3">
              <p:embed/>
            </p:oleObj>
          </a:graphicData>
        </a:graphic>
      </p:graphicFrame>
      <p:graphicFrame>
        <p:nvGraphicFramePr>
          <p:cNvPr id="3" name="Object 15"/>
          <p:cNvGraphicFramePr>
            <a:graphicFrameLocks noChangeAspect="1"/>
          </p:cNvGraphicFramePr>
          <p:nvPr/>
        </p:nvGraphicFramePr>
        <p:xfrm>
          <a:off x="4718050" y="2646363"/>
          <a:ext cx="3702050" cy="777875"/>
        </p:xfrm>
        <a:graphic>
          <a:graphicData uri="http://schemas.openxmlformats.org/presentationml/2006/ole">
            <p:oleObj spid="_x0000_s35855" name="Формула" r:id="rId5" imgW="2184120" imgH="457200" progId="Equation.3">
              <p:embed/>
            </p:oleObj>
          </a:graphicData>
        </a:graphic>
      </p:graphicFrame>
      <p:graphicFrame>
        <p:nvGraphicFramePr>
          <p:cNvPr id="4" name="Object 16"/>
          <p:cNvGraphicFramePr>
            <a:graphicFrameLocks noChangeAspect="1"/>
          </p:cNvGraphicFramePr>
          <p:nvPr/>
        </p:nvGraphicFramePr>
        <p:xfrm>
          <a:off x="4714875" y="3714750"/>
          <a:ext cx="3702050" cy="777875"/>
        </p:xfrm>
        <a:graphic>
          <a:graphicData uri="http://schemas.openxmlformats.org/presentationml/2006/ole">
            <p:oleObj spid="_x0000_s35856" name="Формула" r:id="rId6" imgW="2184120" imgH="457200" progId="Equation.3">
              <p:embed/>
            </p:oleObj>
          </a:graphicData>
        </a:graphic>
      </p:graphicFrame>
      <p:sp>
        <p:nvSpPr>
          <p:cNvPr id="35861" name="Прямоугольник 12"/>
          <p:cNvSpPr>
            <a:spLocks noChangeArrowheads="1"/>
          </p:cNvSpPr>
          <p:nvPr/>
        </p:nvSpPr>
        <p:spPr bwMode="auto">
          <a:xfrm>
            <a:off x="142875" y="5000625"/>
            <a:ext cx="8929688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1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пытайтесь запомнить данные равносильные переходы без понимания их смысла. Сначала выработайте навык используя предыдущую форму записи.</a:t>
            </a:r>
            <a:endParaRPr lang="ru-RU" sz="2100" i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2" name="Управляющая кнопка: настраиваемая 11">
            <a:hlinkClick r:id="" action="ppaction://hlinkshowjump?jump=lastslideviewed" highlightClick="1"/>
          </p:cNvPr>
          <p:cNvSpPr/>
          <p:nvPr/>
        </p:nvSpPr>
        <p:spPr>
          <a:xfrm>
            <a:off x="8001024" y="6215082"/>
            <a:ext cx="857256" cy="285752"/>
          </a:xfrm>
          <a:prstGeom prst="actionButtonBlank">
            <a:avLst/>
          </a:prstGeom>
          <a:solidFill>
            <a:srgbClr val="66FFFF"/>
          </a:solidFill>
          <a:ln>
            <a:solidFill>
              <a:schemeClr val="accent1">
                <a:shade val="50000"/>
                <a:alpha val="32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Назад</a:t>
            </a:r>
            <a:endParaRPr lang="ru-RU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Полилиния 81"/>
          <p:cNvSpPr/>
          <p:nvPr/>
        </p:nvSpPr>
        <p:spPr>
          <a:xfrm>
            <a:off x="5310188" y="5500688"/>
            <a:ext cx="942975" cy="360362"/>
          </a:xfrm>
          <a:custGeom>
            <a:avLst/>
            <a:gdLst>
              <a:gd name="connsiteX0" fmla="*/ 0 w 1977390"/>
              <a:gd name="connsiteY0" fmla="*/ 0 h 358140"/>
              <a:gd name="connsiteX1" fmla="*/ 1977390 w 1977390"/>
              <a:gd name="connsiteY1" fmla="*/ 0 h 358140"/>
              <a:gd name="connsiteX2" fmla="*/ 1977390 w 1977390"/>
              <a:gd name="connsiteY2" fmla="*/ 358140 h 358140"/>
              <a:gd name="connsiteX3" fmla="*/ 11430 w 1977390"/>
              <a:gd name="connsiteY3" fmla="*/ 358140 h 358140"/>
              <a:gd name="connsiteX4" fmla="*/ 0 w 1977390"/>
              <a:gd name="connsiteY4" fmla="*/ 0 h 35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7390" h="358140">
                <a:moveTo>
                  <a:pt x="0" y="0"/>
                </a:moveTo>
                <a:lnTo>
                  <a:pt x="1977390" y="0"/>
                </a:lnTo>
                <a:lnTo>
                  <a:pt x="1977390" y="358140"/>
                </a:lnTo>
                <a:lnTo>
                  <a:pt x="11430" y="358140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46" name="Object 11"/>
          <p:cNvGraphicFramePr>
            <a:graphicFrameLocks noChangeAspect="1"/>
          </p:cNvGraphicFramePr>
          <p:nvPr/>
        </p:nvGraphicFramePr>
        <p:xfrm>
          <a:off x="6965950" y="3421063"/>
          <a:ext cx="149225" cy="244475"/>
        </p:xfrm>
        <a:graphic>
          <a:graphicData uri="http://schemas.openxmlformats.org/presentationml/2006/ole">
            <p:oleObj spid="_x0000_s17419" name="Формула" r:id="rId3" imgW="126720" imgH="177480" progId="Equation.3">
              <p:embed/>
            </p:oleObj>
          </a:graphicData>
        </a:graphic>
      </p:graphicFrame>
      <p:graphicFrame>
        <p:nvGraphicFramePr>
          <p:cNvPr id="45" name="Object 10"/>
          <p:cNvGraphicFramePr>
            <a:graphicFrameLocks noChangeAspect="1"/>
          </p:cNvGraphicFramePr>
          <p:nvPr/>
        </p:nvGraphicFramePr>
        <p:xfrm>
          <a:off x="5043488" y="3429000"/>
          <a:ext cx="293687" cy="252413"/>
        </p:xfrm>
        <a:graphic>
          <a:graphicData uri="http://schemas.openxmlformats.org/presentationml/2006/ole">
            <p:oleObj spid="_x0000_s17418" name="Формула" r:id="rId4" imgW="241200" imgH="177480" progId="Equation.3">
              <p:embed/>
            </p:oleObj>
          </a:graphicData>
        </a:graphic>
      </p:graphicFrame>
      <p:sp>
        <p:nvSpPr>
          <p:cNvPr id="17446" name="Прямоугольник 10"/>
          <p:cNvSpPr>
            <a:spLocks noChangeArrowheads="1"/>
          </p:cNvSpPr>
          <p:nvPr/>
        </p:nvSpPr>
        <p:spPr bwMode="auto">
          <a:xfrm>
            <a:off x="571500" y="428625"/>
            <a:ext cx="72151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Универсальный способ (по определению модуля)</a:t>
            </a:r>
            <a:endParaRPr lang="ru-RU" sz="26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14313" y="1143000"/>
            <a:ext cx="138747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Пример 5.</a:t>
            </a:r>
            <a:endParaRPr lang="ru-RU" sz="2100">
              <a:latin typeface="Calibri" pitchFamily="34" charset="0"/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1500188" y="1143000"/>
          <a:ext cx="2074862" cy="428625"/>
        </p:xfrm>
        <a:graphic>
          <a:graphicData uri="http://schemas.openxmlformats.org/presentationml/2006/ole">
            <p:oleObj spid="_x0000_s17411" name="Формула" r:id="rId5" imgW="1231560" imgH="253800" progId="Equation.3">
              <p:embed/>
            </p:oleObj>
          </a:graphicData>
        </a:graphic>
      </p:graphicFrame>
      <p:cxnSp>
        <p:nvCxnSpPr>
          <p:cNvPr id="12" name="Прямая соединительная линия 11"/>
          <p:cNvCxnSpPr/>
          <p:nvPr/>
        </p:nvCxnSpPr>
        <p:spPr>
          <a:xfrm rot="5400000">
            <a:off x="3500438" y="2643188"/>
            <a:ext cx="200025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428625" y="1476375"/>
            <a:ext cx="13033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 случай.</a:t>
            </a:r>
            <a:endParaRPr lang="ru-RU" sz="2100">
              <a:latin typeface="Calibri" pitchFamily="34" charset="0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4751388" y="1404938"/>
            <a:ext cx="1252537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случай.</a:t>
            </a:r>
            <a:endParaRPr lang="ru-RU" sz="2100">
              <a:latin typeface="Calibri" pitchFamily="34" charset="0"/>
            </a:endParaRP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285750" y="1836738"/>
          <a:ext cx="2582863" cy="1209675"/>
        </p:xfrm>
        <a:graphic>
          <a:graphicData uri="http://schemas.openxmlformats.org/presentationml/2006/ole">
            <p:oleObj spid="_x0000_s17412" name="Формула" r:id="rId6" imgW="1523880" imgH="711000" progId="Equation.3">
              <p:embed/>
            </p:oleObj>
          </a:graphicData>
        </a:graphic>
      </p:graphicFrame>
      <p:sp>
        <p:nvSpPr>
          <p:cNvPr id="25" name="Полилиния 24"/>
          <p:cNvSpPr/>
          <p:nvPr/>
        </p:nvSpPr>
        <p:spPr>
          <a:xfrm>
            <a:off x="5197475" y="3000375"/>
            <a:ext cx="954088" cy="360363"/>
          </a:xfrm>
          <a:custGeom>
            <a:avLst/>
            <a:gdLst>
              <a:gd name="connsiteX0" fmla="*/ 0 w 1977390"/>
              <a:gd name="connsiteY0" fmla="*/ 0 h 358140"/>
              <a:gd name="connsiteX1" fmla="*/ 1977390 w 1977390"/>
              <a:gd name="connsiteY1" fmla="*/ 0 h 358140"/>
              <a:gd name="connsiteX2" fmla="*/ 1977390 w 1977390"/>
              <a:gd name="connsiteY2" fmla="*/ 358140 h 358140"/>
              <a:gd name="connsiteX3" fmla="*/ 11430 w 1977390"/>
              <a:gd name="connsiteY3" fmla="*/ 358140 h 358140"/>
              <a:gd name="connsiteX4" fmla="*/ 0 w 1977390"/>
              <a:gd name="connsiteY4" fmla="*/ 0 h 35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7390" h="358140">
                <a:moveTo>
                  <a:pt x="0" y="0"/>
                </a:moveTo>
                <a:lnTo>
                  <a:pt x="1977390" y="0"/>
                </a:lnTo>
                <a:lnTo>
                  <a:pt x="1977390" y="358140"/>
                </a:lnTo>
                <a:lnTo>
                  <a:pt x="11430" y="358140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Полилиния 39"/>
          <p:cNvSpPr/>
          <p:nvPr/>
        </p:nvSpPr>
        <p:spPr>
          <a:xfrm flipH="1">
            <a:off x="5214938" y="3143250"/>
            <a:ext cx="2268537" cy="182563"/>
          </a:xfrm>
          <a:custGeom>
            <a:avLst/>
            <a:gdLst>
              <a:gd name="connsiteX0" fmla="*/ 0 w 762000"/>
              <a:gd name="connsiteY0" fmla="*/ 0 h 289560"/>
              <a:gd name="connsiteX1" fmla="*/ 762000 w 762000"/>
              <a:gd name="connsiteY1" fmla="*/ 0 h 289560"/>
              <a:gd name="connsiteX2" fmla="*/ 762000 w 762000"/>
              <a:gd name="connsiteY2" fmla="*/ 289560 h 28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289560">
                <a:moveTo>
                  <a:pt x="0" y="0"/>
                </a:moveTo>
                <a:lnTo>
                  <a:pt x="762000" y="0"/>
                </a:lnTo>
                <a:lnTo>
                  <a:pt x="762000" y="28956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Полилиния 40"/>
          <p:cNvSpPr/>
          <p:nvPr/>
        </p:nvSpPr>
        <p:spPr>
          <a:xfrm>
            <a:off x="4543425" y="3071813"/>
            <a:ext cx="1608138" cy="288925"/>
          </a:xfrm>
          <a:custGeom>
            <a:avLst/>
            <a:gdLst>
              <a:gd name="connsiteX0" fmla="*/ 0 w 762000"/>
              <a:gd name="connsiteY0" fmla="*/ 0 h 289560"/>
              <a:gd name="connsiteX1" fmla="*/ 762000 w 762000"/>
              <a:gd name="connsiteY1" fmla="*/ 0 h 289560"/>
              <a:gd name="connsiteX2" fmla="*/ 762000 w 762000"/>
              <a:gd name="connsiteY2" fmla="*/ 289560 h 28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289560">
                <a:moveTo>
                  <a:pt x="0" y="0"/>
                </a:moveTo>
                <a:lnTo>
                  <a:pt x="762000" y="0"/>
                </a:lnTo>
                <a:lnTo>
                  <a:pt x="762000" y="28956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4614863" y="3357563"/>
            <a:ext cx="2928937" cy="1587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Овал 42"/>
          <p:cNvSpPr>
            <a:spLocks noChangeAspect="1"/>
          </p:cNvSpPr>
          <p:nvPr/>
        </p:nvSpPr>
        <p:spPr>
          <a:xfrm>
            <a:off x="6097588" y="3286125"/>
            <a:ext cx="104775" cy="107950"/>
          </a:xfrm>
          <a:prstGeom prst="ellipse">
            <a:avLst/>
          </a:prstGeom>
          <a:solidFill>
            <a:schemeClr val="bg1"/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Овал 43"/>
          <p:cNvSpPr>
            <a:spLocks noChangeAspect="1"/>
          </p:cNvSpPr>
          <p:nvPr/>
        </p:nvSpPr>
        <p:spPr>
          <a:xfrm>
            <a:off x="5160963" y="3286125"/>
            <a:ext cx="106362" cy="107950"/>
          </a:xfrm>
          <a:prstGeom prst="ellipse">
            <a:avLst/>
          </a:prstGeom>
          <a:solidFill>
            <a:schemeClr val="bg1"/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48" name="Object 12"/>
          <p:cNvGraphicFramePr>
            <a:graphicFrameLocks noChangeAspect="1"/>
          </p:cNvGraphicFramePr>
          <p:nvPr/>
        </p:nvGraphicFramePr>
        <p:xfrm>
          <a:off x="7000875" y="6286500"/>
          <a:ext cx="1965325" cy="342900"/>
        </p:xfrm>
        <a:graphic>
          <a:graphicData uri="http://schemas.openxmlformats.org/presentationml/2006/ole">
            <p:oleObj spid="_x0000_s17420" name="Формула" r:id="rId7" imgW="1168200" imgH="203040" progId="Equation.3">
              <p:embed/>
            </p:oleObj>
          </a:graphicData>
        </a:graphic>
      </p:graphicFrame>
      <p:graphicFrame>
        <p:nvGraphicFramePr>
          <p:cNvPr id="9" name="Object 13"/>
          <p:cNvGraphicFramePr>
            <a:graphicFrameLocks noChangeAspect="1"/>
          </p:cNvGraphicFramePr>
          <p:nvPr/>
        </p:nvGraphicFramePr>
        <p:xfrm>
          <a:off x="3071813" y="1836738"/>
          <a:ext cx="925512" cy="1209675"/>
        </p:xfrm>
        <a:graphic>
          <a:graphicData uri="http://schemas.openxmlformats.org/presentationml/2006/ole">
            <p:oleObj spid="_x0000_s17421" name="Формула" r:id="rId8" imgW="545760" imgH="711000" progId="Equation.3">
              <p:embed/>
            </p:oleObj>
          </a:graphicData>
        </a:graphic>
      </p:graphicFrame>
      <p:graphicFrame>
        <p:nvGraphicFramePr>
          <p:cNvPr id="17" name="Object 15"/>
          <p:cNvGraphicFramePr>
            <a:graphicFrameLocks noChangeAspect="1"/>
          </p:cNvGraphicFramePr>
          <p:nvPr/>
        </p:nvGraphicFramePr>
        <p:xfrm>
          <a:off x="4643438" y="1785938"/>
          <a:ext cx="2927350" cy="1209675"/>
        </p:xfrm>
        <a:graphic>
          <a:graphicData uri="http://schemas.openxmlformats.org/presentationml/2006/ole">
            <p:oleObj spid="_x0000_s17423" name="Формула" r:id="rId9" imgW="1726920" imgH="711000" progId="Equation.3">
              <p:embed/>
            </p:oleObj>
          </a:graphicData>
        </a:graphic>
      </p:graphicFrame>
      <p:graphicFrame>
        <p:nvGraphicFramePr>
          <p:cNvPr id="18" name="Object 16"/>
          <p:cNvGraphicFramePr>
            <a:graphicFrameLocks noChangeAspect="1"/>
          </p:cNvGraphicFramePr>
          <p:nvPr/>
        </p:nvGraphicFramePr>
        <p:xfrm>
          <a:off x="7751763" y="1785938"/>
          <a:ext cx="925512" cy="1209675"/>
        </p:xfrm>
        <a:graphic>
          <a:graphicData uri="http://schemas.openxmlformats.org/presentationml/2006/ole">
            <p:oleObj spid="_x0000_s17424" name="Формула" r:id="rId10" imgW="545760" imgH="711000" progId="Equation.3">
              <p:embed/>
            </p:oleObj>
          </a:graphicData>
        </a:graphic>
      </p:graphicFrame>
      <p:sp>
        <p:nvSpPr>
          <p:cNvPr id="49" name="Овал 48"/>
          <p:cNvSpPr>
            <a:spLocks noChangeAspect="1"/>
          </p:cNvSpPr>
          <p:nvPr/>
        </p:nvSpPr>
        <p:spPr>
          <a:xfrm>
            <a:off x="6972300" y="3286125"/>
            <a:ext cx="106363" cy="107950"/>
          </a:xfrm>
          <a:prstGeom prst="ellipse">
            <a:avLst/>
          </a:prstGeom>
          <a:solidFill>
            <a:schemeClr val="bg1"/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19" name="Object 17"/>
          <p:cNvGraphicFramePr>
            <a:graphicFrameLocks noChangeAspect="1"/>
          </p:cNvGraphicFramePr>
          <p:nvPr/>
        </p:nvGraphicFramePr>
        <p:xfrm>
          <a:off x="5972175" y="3429000"/>
          <a:ext cx="293688" cy="234950"/>
        </p:xfrm>
        <a:graphic>
          <a:graphicData uri="http://schemas.openxmlformats.org/presentationml/2006/ole">
            <p:oleObj spid="_x0000_s17425" name="Формула" r:id="rId11" imgW="241200" imgH="164880" progId="Equation.3">
              <p:embed/>
            </p:oleObj>
          </a:graphicData>
        </a:graphic>
      </p:graphicFrame>
      <p:sp>
        <p:nvSpPr>
          <p:cNvPr id="50" name="Полилиния 49"/>
          <p:cNvSpPr/>
          <p:nvPr/>
        </p:nvSpPr>
        <p:spPr>
          <a:xfrm>
            <a:off x="4614863" y="3000375"/>
            <a:ext cx="2405062" cy="288925"/>
          </a:xfrm>
          <a:custGeom>
            <a:avLst/>
            <a:gdLst>
              <a:gd name="connsiteX0" fmla="*/ 0 w 762000"/>
              <a:gd name="connsiteY0" fmla="*/ 0 h 289560"/>
              <a:gd name="connsiteX1" fmla="*/ 762000 w 762000"/>
              <a:gd name="connsiteY1" fmla="*/ 0 h 289560"/>
              <a:gd name="connsiteX2" fmla="*/ 762000 w 762000"/>
              <a:gd name="connsiteY2" fmla="*/ 289560 h 28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289560">
                <a:moveTo>
                  <a:pt x="0" y="0"/>
                </a:moveTo>
                <a:lnTo>
                  <a:pt x="762000" y="0"/>
                </a:lnTo>
                <a:lnTo>
                  <a:pt x="762000" y="28956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 rot="10800000">
            <a:off x="214313" y="3714750"/>
            <a:ext cx="864393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rot="5400000">
            <a:off x="3500438" y="5143500"/>
            <a:ext cx="200025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ct 18"/>
          <p:cNvGraphicFramePr>
            <a:graphicFrameLocks noChangeAspect="1"/>
          </p:cNvGraphicFramePr>
          <p:nvPr/>
        </p:nvGraphicFramePr>
        <p:xfrm>
          <a:off x="214313" y="4214813"/>
          <a:ext cx="2733675" cy="1209675"/>
        </p:xfrm>
        <a:graphic>
          <a:graphicData uri="http://schemas.openxmlformats.org/presentationml/2006/ole">
            <p:oleObj spid="_x0000_s17426" name="Формула" r:id="rId12" imgW="1612800" imgH="711000" progId="Equation.3">
              <p:embed/>
            </p:oleObj>
          </a:graphicData>
        </a:graphic>
      </p:graphicFrame>
      <p:sp>
        <p:nvSpPr>
          <p:cNvPr id="55" name="Прямоугольник 54"/>
          <p:cNvSpPr>
            <a:spLocks noChangeArrowheads="1"/>
          </p:cNvSpPr>
          <p:nvPr/>
        </p:nvSpPr>
        <p:spPr bwMode="auto">
          <a:xfrm>
            <a:off x="285750" y="3786188"/>
            <a:ext cx="12541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 случай.</a:t>
            </a:r>
            <a:endParaRPr lang="ru-RU" sz="2100">
              <a:latin typeface="Calibri" pitchFamily="34" charset="0"/>
            </a:endParaRPr>
          </a:p>
        </p:txBody>
      </p:sp>
      <p:graphicFrame>
        <p:nvGraphicFramePr>
          <p:cNvPr id="22" name="Object 19"/>
          <p:cNvGraphicFramePr>
            <a:graphicFrameLocks noChangeAspect="1"/>
          </p:cNvGraphicFramePr>
          <p:nvPr/>
        </p:nvGraphicFramePr>
        <p:xfrm>
          <a:off x="3143250" y="4214813"/>
          <a:ext cx="925513" cy="1209675"/>
        </p:xfrm>
        <a:graphic>
          <a:graphicData uri="http://schemas.openxmlformats.org/presentationml/2006/ole">
            <p:oleObj spid="_x0000_s17427" name="Формула" r:id="rId13" imgW="545760" imgH="711000" progId="Equation.3">
              <p:embed/>
            </p:oleObj>
          </a:graphicData>
        </a:graphic>
      </p:graphicFrame>
      <p:graphicFrame>
        <p:nvGraphicFramePr>
          <p:cNvPr id="56" name="Object 20"/>
          <p:cNvGraphicFramePr>
            <a:graphicFrameLocks noChangeAspect="1"/>
          </p:cNvGraphicFramePr>
          <p:nvPr/>
        </p:nvGraphicFramePr>
        <p:xfrm>
          <a:off x="3565525" y="5921375"/>
          <a:ext cx="149225" cy="244475"/>
        </p:xfrm>
        <a:graphic>
          <a:graphicData uri="http://schemas.openxmlformats.org/presentationml/2006/ole">
            <p:oleObj spid="_x0000_s17428" name="Формула" r:id="rId14" imgW="126720" imgH="177480" progId="Equation.3">
              <p:embed/>
            </p:oleObj>
          </a:graphicData>
        </a:graphic>
      </p:graphicFrame>
      <p:graphicFrame>
        <p:nvGraphicFramePr>
          <p:cNvPr id="57" name="Object 21"/>
          <p:cNvGraphicFramePr>
            <a:graphicFrameLocks noChangeAspect="1"/>
          </p:cNvGraphicFramePr>
          <p:nvPr/>
        </p:nvGraphicFramePr>
        <p:xfrm>
          <a:off x="1643063" y="5929313"/>
          <a:ext cx="292100" cy="252412"/>
        </p:xfrm>
        <a:graphic>
          <a:graphicData uri="http://schemas.openxmlformats.org/presentationml/2006/ole">
            <p:oleObj spid="_x0000_s17429" name="Формула" r:id="rId15" imgW="241200" imgH="177480" progId="Equation.3">
              <p:embed/>
            </p:oleObj>
          </a:graphicData>
        </a:graphic>
      </p:graphicFrame>
      <p:sp>
        <p:nvSpPr>
          <p:cNvPr id="59" name="Полилиния 58"/>
          <p:cNvSpPr/>
          <p:nvPr/>
        </p:nvSpPr>
        <p:spPr>
          <a:xfrm flipH="1">
            <a:off x="1814513" y="5643563"/>
            <a:ext cx="2266950" cy="182562"/>
          </a:xfrm>
          <a:custGeom>
            <a:avLst/>
            <a:gdLst>
              <a:gd name="connsiteX0" fmla="*/ 0 w 762000"/>
              <a:gd name="connsiteY0" fmla="*/ 0 h 289560"/>
              <a:gd name="connsiteX1" fmla="*/ 762000 w 762000"/>
              <a:gd name="connsiteY1" fmla="*/ 0 h 289560"/>
              <a:gd name="connsiteX2" fmla="*/ 762000 w 762000"/>
              <a:gd name="connsiteY2" fmla="*/ 289560 h 28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289560">
                <a:moveTo>
                  <a:pt x="0" y="0"/>
                </a:moveTo>
                <a:lnTo>
                  <a:pt x="762000" y="0"/>
                </a:lnTo>
                <a:lnTo>
                  <a:pt x="762000" y="28956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Полилиния 59"/>
          <p:cNvSpPr/>
          <p:nvPr/>
        </p:nvSpPr>
        <p:spPr>
          <a:xfrm>
            <a:off x="1143000" y="5572125"/>
            <a:ext cx="1606550" cy="288925"/>
          </a:xfrm>
          <a:custGeom>
            <a:avLst/>
            <a:gdLst>
              <a:gd name="connsiteX0" fmla="*/ 0 w 762000"/>
              <a:gd name="connsiteY0" fmla="*/ 0 h 289560"/>
              <a:gd name="connsiteX1" fmla="*/ 762000 w 762000"/>
              <a:gd name="connsiteY1" fmla="*/ 0 h 289560"/>
              <a:gd name="connsiteX2" fmla="*/ 762000 w 762000"/>
              <a:gd name="connsiteY2" fmla="*/ 289560 h 28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289560">
                <a:moveTo>
                  <a:pt x="0" y="0"/>
                </a:moveTo>
                <a:lnTo>
                  <a:pt x="762000" y="0"/>
                </a:lnTo>
                <a:lnTo>
                  <a:pt x="762000" y="28956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61" name="Прямая со стрелкой 60"/>
          <p:cNvCxnSpPr/>
          <p:nvPr/>
        </p:nvCxnSpPr>
        <p:spPr>
          <a:xfrm>
            <a:off x="1214438" y="5857875"/>
            <a:ext cx="2928937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Овал 61"/>
          <p:cNvSpPr>
            <a:spLocks noChangeAspect="1"/>
          </p:cNvSpPr>
          <p:nvPr/>
        </p:nvSpPr>
        <p:spPr>
          <a:xfrm>
            <a:off x="2695575" y="5786438"/>
            <a:ext cx="106363" cy="107950"/>
          </a:xfrm>
          <a:prstGeom prst="ellipse">
            <a:avLst/>
          </a:prstGeom>
          <a:solidFill>
            <a:schemeClr val="bg1"/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3" name="Овал 62"/>
          <p:cNvSpPr>
            <a:spLocks noChangeAspect="1"/>
          </p:cNvSpPr>
          <p:nvPr/>
        </p:nvSpPr>
        <p:spPr>
          <a:xfrm>
            <a:off x="1760538" y="5786438"/>
            <a:ext cx="104775" cy="107950"/>
          </a:xfrm>
          <a:prstGeom prst="ellipse">
            <a:avLst/>
          </a:prstGeom>
          <a:solidFill>
            <a:schemeClr val="bg1"/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Овал 63"/>
          <p:cNvSpPr>
            <a:spLocks noChangeAspect="1"/>
          </p:cNvSpPr>
          <p:nvPr/>
        </p:nvSpPr>
        <p:spPr>
          <a:xfrm>
            <a:off x="3571875" y="5786438"/>
            <a:ext cx="106363" cy="107950"/>
          </a:xfrm>
          <a:prstGeom prst="ellipse">
            <a:avLst/>
          </a:prstGeom>
          <a:solidFill>
            <a:srgbClr val="7030A0"/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65" name="Object 22"/>
          <p:cNvGraphicFramePr>
            <a:graphicFrameLocks noChangeAspect="1"/>
          </p:cNvGraphicFramePr>
          <p:nvPr/>
        </p:nvGraphicFramePr>
        <p:xfrm>
          <a:off x="2571750" y="5929313"/>
          <a:ext cx="293688" cy="234950"/>
        </p:xfrm>
        <a:graphic>
          <a:graphicData uri="http://schemas.openxmlformats.org/presentationml/2006/ole">
            <p:oleObj spid="_x0000_s17430" name="Формула" r:id="rId16" imgW="241200" imgH="164880" progId="Equation.3">
              <p:embed/>
            </p:oleObj>
          </a:graphicData>
        </a:graphic>
      </p:graphicFrame>
      <p:sp>
        <p:nvSpPr>
          <p:cNvPr id="66" name="Полилиния 65"/>
          <p:cNvSpPr/>
          <p:nvPr/>
        </p:nvSpPr>
        <p:spPr>
          <a:xfrm flipH="1">
            <a:off x="3619500" y="5500688"/>
            <a:ext cx="452438" cy="288925"/>
          </a:xfrm>
          <a:custGeom>
            <a:avLst/>
            <a:gdLst>
              <a:gd name="connsiteX0" fmla="*/ 0 w 762000"/>
              <a:gd name="connsiteY0" fmla="*/ 0 h 289560"/>
              <a:gd name="connsiteX1" fmla="*/ 762000 w 762000"/>
              <a:gd name="connsiteY1" fmla="*/ 0 h 289560"/>
              <a:gd name="connsiteX2" fmla="*/ 762000 w 762000"/>
              <a:gd name="connsiteY2" fmla="*/ 289560 h 28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289560">
                <a:moveTo>
                  <a:pt x="0" y="0"/>
                </a:moveTo>
                <a:lnTo>
                  <a:pt x="762000" y="0"/>
                </a:lnTo>
                <a:lnTo>
                  <a:pt x="762000" y="28956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32" name="Object 24"/>
          <p:cNvGraphicFramePr>
            <a:graphicFrameLocks noChangeAspect="1"/>
          </p:cNvGraphicFramePr>
          <p:nvPr/>
        </p:nvGraphicFramePr>
        <p:xfrm>
          <a:off x="7643813" y="3071813"/>
          <a:ext cx="1285875" cy="346075"/>
        </p:xfrm>
        <a:graphic>
          <a:graphicData uri="http://schemas.openxmlformats.org/presentationml/2006/ole">
            <p:oleObj spid="_x0000_s17432" name="Формула" r:id="rId17" imgW="825480" imgH="203040" progId="Equation.3">
              <p:embed/>
            </p:oleObj>
          </a:graphicData>
        </a:graphic>
      </p:graphicFrame>
      <p:sp>
        <p:nvSpPr>
          <p:cNvPr id="67" name="Прямоугольник 66"/>
          <p:cNvSpPr>
            <a:spLocks noChangeArrowheads="1"/>
          </p:cNvSpPr>
          <p:nvPr/>
        </p:nvSpPr>
        <p:spPr bwMode="auto">
          <a:xfrm>
            <a:off x="357188" y="5500688"/>
            <a:ext cx="431800" cy="461962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Ø</a:t>
            </a:r>
            <a:endParaRPr lang="ru-RU" sz="240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35" name="Object 25"/>
          <p:cNvGraphicFramePr>
            <a:graphicFrameLocks noChangeAspect="1"/>
          </p:cNvGraphicFramePr>
          <p:nvPr/>
        </p:nvGraphicFramePr>
        <p:xfrm>
          <a:off x="4572000" y="4143375"/>
          <a:ext cx="2776538" cy="1209675"/>
        </p:xfrm>
        <a:graphic>
          <a:graphicData uri="http://schemas.openxmlformats.org/presentationml/2006/ole">
            <p:oleObj spid="_x0000_s17433" name="Формула" r:id="rId18" imgW="1638000" imgH="711000" progId="Equation.3">
              <p:embed/>
            </p:oleObj>
          </a:graphicData>
        </a:graphic>
      </p:graphicFrame>
      <p:sp>
        <p:nvSpPr>
          <p:cNvPr id="68" name="Прямоугольник 67"/>
          <p:cNvSpPr>
            <a:spLocks noChangeArrowheads="1"/>
          </p:cNvSpPr>
          <p:nvPr/>
        </p:nvSpPr>
        <p:spPr bwMode="auto">
          <a:xfrm>
            <a:off x="4716463" y="3779838"/>
            <a:ext cx="1252537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 случай.</a:t>
            </a:r>
            <a:endParaRPr lang="ru-RU" sz="2100">
              <a:latin typeface="Calibri" pitchFamily="34" charset="0"/>
            </a:endParaRPr>
          </a:p>
        </p:txBody>
      </p:sp>
      <p:graphicFrame>
        <p:nvGraphicFramePr>
          <p:cNvPr id="38" name="Object 26"/>
          <p:cNvGraphicFramePr>
            <a:graphicFrameLocks noChangeAspect="1"/>
          </p:cNvGraphicFramePr>
          <p:nvPr/>
        </p:nvGraphicFramePr>
        <p:xfrm>
          <a:off x="7572375" y="4214813"/>
          <a:ext cx="925513" cy="1209675"/>
        </p:xfrm>
        <a:graphic>
          <a:graphicData uri="http://schemas.openxmlformats.org/presentationml/2006/ole">
            <p:oleObj spid="_x0000_s17434" name="Формула" r:id="rId19" imgW="545760" imgH="711000" progId="Equation.3">
              <p:embed/>
            </p:oleObj>
          </a:graphicData>
        </a:graphic>
      </p:graphicFrame>
      <p:graphicFrame>
        <p:nvGraphicFramePr>
          <p:cNvPr id="71" name="Object 30"/>
          <p:cNvGraphicFramePr>
            <a:graphicFrameLocks noChangeAspect="1"/>
          </p:cNvGraphicFramePr>
          <p:nvPr/>
        </p:nvGraphicFramePr>
        <p:xfrm>
          <a:off x="7065963" y="5921375"/>
          <a:ext cx="149225" cy="244475"/>
        </p:xfrm>
        <a:graphic>
          <a:graphicData uri="http://schemas.openxmlformats.org/presentationml/2006/ole">
            <p:oleObj spid="_x0000_s17438" name="Формула" r:id="rId20" imgW="126720" imgH="177480" progId="Equation.3">
              <p:embed/>
            </p:oleObj>
          </a:graphicData>
        </a:graphic>
      </p:graphicFrame>
      <p:graphicFrame>
        <p:nvGraphicFramePr>
          <p:cNvPr id="72" name="Object 31"/>
          <p:cNvGraphicFramePr>
            <a:graphicFrameLocks noChangeAspect="1"/>
          </p:cNvGraphicFramePr>
          <p:nvPr/>
        </p:nvGraphicFramePr>
        <p:xfrm>
          <a:off x="5143500" y="5937250"/>
          <a:ext cx="293688" cy="234950"/>
        </p:xfrm>
        <a:graphic>
          <a:graphicData uri="http://schemas.openxmlformats.org/presentationml/2006/ole">
            <p:oleObj spid="_x0000_s17439" name="Формула" r:id="rId21" imgW="241200" imgH="164880" progId="Equation.3">
              <p:embed/>
            </p:oleObj>
          </a:graphicData>
        </a:graphic>
      </p:graphicFrame>
      <p:sp>
        <p:nvSpPr>
          <p:cNvPr id="73" name="Полилиния 72"/>
          <p:cNvSpPr/>
          <p:nvPr/>
        </p:nvSpPr>
        <p:spPr>
          <a:xfrm flipH="1">
            <a:off x="5314950" y="5643563"/>
            <a:ext cx="2266950" cy="182562"/>
          </a:xfrm>
          <a:custGeom>
            <a:avLst/>
            <a:gdLst>
              <a:gd name="connsiteX0" fmla="*/ 0 w 762000"/>
              <a:gd name="connsiteY0" fmla="*/ 0 h 289560"/>
              <a:gd name="connsiteX1" fmla="*/ 762000 w 762000"/>
              <a:gd name="connsiteY1" fmla="*/ 0 h 289560"/>
              <a:gd name="connsiteX2" fmla="*/ 762000 w 762000"/>
              <a:gd name="connsiteY2" fmla="*/ 289560 h 28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289560">
                <a:moveTo>
                  <a:pt x="0" y="0"/>
                </a:moveTo>
                <a:lnTo>
                  <a:pt x="762000" y="0"/>
                </a:lnTo>
                <a:lnTo>
                  <a:pt x="762000" y="28956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4" name="Полилиния 73"/>
          <p:cNvSpPr/>
          <p:nvPr/>
        </p:nvSpPr>
        <p:spPr>
          <a:xfrm>
            <a:off x="4643438" y="5572125"/>
            <a:ext cx="1606550" cy="288925"/>
          </a:xfrm>
          <a:custGeom>
            <a:avLst/>
            <a:gdLst>
              <a:gd name="connsiteX0" fmla="*/ 0 w 762000"/>
              <a:gd name="connsiteY0" fmla="*/ 0 h 289560"/>
              <a:gd name="connsiteX1" fmla="*/ 762000 w 762000"/>
              <a:gd name="connsiteY1" fmla="*/ 0 h 289560"/>
              <a:gd name="connsiteX2" fmla="*/ 762000 w 762000"/>
              <a:gd name="connsiteY2" fmla="*/ 289560 h 28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289560">
                <a:moveTo>
                  <a:pt x="0" y="0"/>
                </a:moveTo>
                <a:lnTo>
                  <a:pt x="762000" y="0"/>
                </a:lnTo>
                <a:lnTo>
                  <a:pt x="762000" y="28956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75" name="Прямая со стрелкой 74"/>
          <p:cNvCxnSpPr/>
          <p:nvPr/>
        </p:nvCxnSpPr>
        <p:spPr>
          <a:xfrm>
            <a:off x="4714875" y="5857875"/>
            <a:ext cx="2928938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Овал 75"/>
          <p:cNvSpPr>
            <a:spLocks noChangeAspect="1"/>
          </p:cNvSpPr>
          <p:nvPr/>
        </p:nvSpPr>
        <p:spPr>
          <a:xfrm>
            <a:off x="6196013" y="5786438"/>
            <a:ext cx="106362" cy="107950"/>
          </a:xfrm>
          <a:prstGeom prst="ellipse">
            <a:avLst/>
          </a:prstGeom>
          <a:solidFill>
            <a:schemeClr val="bg1"/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7" name="Овал 76"/>
          <p:cNvSpPr>
            <a:spLocks noChangeAspect="1"/>
          </p:cNvSpPr>
          <p:nvPr/>
        </p:nvSpPr>
        <p:spPr>
          <a:xfrm>
            <a:off x="5260975" y="5786438"/>
            <a:ext cx="104775" cy="107950"/>
          </a:xfrm>
          <a:prstGeom prst="ellipse">
            <a:avLst/>
          </a:prstGeom>
          <a:solidFill>
            <a:srgbClr val="7030A0"/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8" name="Овал 77"/>
          <p:cNvSpPr>
            <a:spLocks noChangeAspect="1"/>
          </p:cNvSpPr>
          <p:nvPr/>
        </p:nvSpPr>
        <p:spPr>
          <a:xfrm>
            <a:off x="7072313" y="5786438"/>
            <a:ext cx="106362" cy="107950"/>
          </a:xfrm>
          <a:prstGeom prst="ellipse">
            <a:avLst/>
          </a:prstGeom>
          <a:solidFill>
            <a:schemeClr val="bg1"/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79" name="Object 32"/>
          <p:cNvGraphicFramePr>
            <a:graphicFrameLocks noChangeAspect="1"/>
          </p:cNvGraphicFramePr>
          <p:nvPr/>
        </p:nvGraphicFramePr>
        <p:xfrm>
          <a:off x="6080125" y="5929313"/>
          <a:ext cx="277813" cy="234950"/>
        </p:xfrm>
        <a:graphic>
          <a:graphicData uri="http://schemas.openxmlformats.org/presentationml/2006/ole">
            <p:oleObj spid="_x0000_s17440" name="Формула" r:id="rId22" imgW="228600" imgH="164880" progId="Equation.3">
              <p:embed/>
            </p:oleObj>
          </a:graphicData>
        </a:graphic>
      </p:graphicFrame>
      <p:sp>
        <p:nvSpPr>
          <p:cNvPr id="80" name="Полилиния 79"/>
          <p:cNvSpPr/>
          <p:nvPr/>
        </p:nvSpPr>
        <p:spPr>
          <a:xfrm>
            <a:off x="4714875" y="5500688"/>
            <a:ext cx="2405063" cy="288925"/>
          </a:xfrm>
          <a:custGeom>
            <a:avLst/>
            <a:gdLst>
              <a:gd name="connsiteX0" fmla="*/ 0 w 762000"/>
              <a:gd name="connsiteY0" fmla="*/ 0 h 289560"/>
              <a:gd name="connsiteX1" fmla="*/ 762000 w 762000"/>
              <a:gd name="connsiteY1" fmla="*/ 0 h 289560"/>
              <a:gd name="connsiteX2" fmla="*/ 762000 w 762000"/>
              <a:gd name="connsiteY2" fmla="*/ 289560 h 28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289560">
                <a:moveTo>
                  <a:pt x="0" y="0"/>
                </a:moveTo>
                <a:lnTo>
                  <a:pt x="762000" y="0"/>
                </a:lnTo>
                <a:lnTo>
                  <a:pt x="762000" y="28956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" name="Прямоугольник 80"/>
          <p:cNvSpPr>
            <a:spLocks noChangeArrowheads="1"/>
          </p:cNvSpPr>
          <p:nvPr/>
        </p:nvSpPr>
        <p:spPr bwMode="auto">
          <a:xfrm>
            <a:off x="357188" y="3071813"/>
            <a:ext cx="431800" cy="461962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Ø</a:t>
            </a:r>
            <a:endParaRPr lang="ru-RU" sz="240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83" name="Object 33"/>
          <p:cNvGraphicFramePr>
            <a:graphicFrameLocks noChangeAspect="1"/>
          </p:cNvGraphicFramePr>
          <p:nvPr/>
        </p:nvGraphicFramePr>
        <p:xfrm>
          <a:off x="7715250" y="5643563"/>
          <a:ext cx="1285875" cy="346075"/>
        </p:xfrm>
        <a:graphic>
          <a:graphicData uri="http://schemas.openxmlformats.org/presentationml/2006/ole">
            <p:oleObj spid="_x0000_s17441" name="Формула" r:id="rId23" imgW="825480" imgH="203040" progId="Equation.3">
              <p:embed/>
            </p:oleObj>
          </a:graphicData>
        </a:graphic>
      </p:graphicFrame>
      <p:graphicFrame>
        <p:nvGraphicFramePr>
          <p:cNvPr id="84" name="Object 34"/>
          <p:cNvGraphicFramePr>
            <a:graphicFrameLocks noChangeAspect="1"/>
          </p:cNvGraphicFramePr>
          <p:nvPr/>
        </p:nvGraphicFramePr>
        <p:xfrm>
          <a:off x="3608388" y="3421063"/>
          <a:ext cx="149225" cy="244475"/>
        </p:xfrm>
        <a:graphic>
          <a:graphicData uri="http://schemas.openxmlformats.org/presentationml/2006/ole">
            <p:oleObj spid="_x0000_s17442" name="Формула" r:id="rId24" imgW="126720" imgH="177480" progId="Equation.3">
              <p:embed/>
            </p:oleObj>
          </a:graphicData>
        </a:graphic>
      </p:graphicFrame>
      <p:graphicFrame>
        <p:nvGraphicFramePr>
          <p:cNvPr id="85" name="Object 35"/>
          <p:cNvGraphicFramePr>
            <a:graphicFrameLocks noChangeAspect="1"/>
          </p:cNvGraphicFramePr>
          <p:nvPr/>
        </p:nvGraphicFramePr>
        <p:xfrm>
          <a:off x="1685925" y="3429000"/>
          <a:ext cx="293688" cy="252413"/>
        </p:xfrm>
        <a:graphic>
          <a:graphicData uri="http://schemas.openxmlformats.org/presentationml/2006/ole">
            <p:oleObj spid="_x0000_s17443" name="Формула" r:id="rId25" imgW="241200" imgH="177480" progId="Equation.3">
              <p:embed/>
            </p:oleObj>
          </a:graphicData>
        </a:graphic>
      </p:graphicFrame>
      <p:sp>
        <p:nvSpPr>
          <p:cNvPr id="86" name="Полилиния 85"/>
          <p:cNvSpPr/>
          <p:nvPr/>
        </p:nvSpPr>
        <p:spPr>
          <a:xfrm>
            <a:off x="1285875" y="3095625"/>
            <a:ext cx="571500" cy="252413"/>
          </a:xfrm>
          <a:custGeom>
            <a:avLst/>
            <a:gdLst>
              <a:gd name="connsiteX0" fmla="*/ 0 w 762000"/>
              <a:gd name="connsiteY0" fmla="*/ 0 h 289560"/>
              <a:gd name="connsiteX1" fmla="*/ 762000 w 762000"/>
              <a:gd name="connsiteY1" fmla="*/ 0 h 289560"/>
              <a:gd name="connsiteX2" fmla="*/ 762000 w 762000"/>
              <a:gd name="connsiteY2" fmla="*/ 289560 h 28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289560">
                <a:moveTo>
                  <a:pt x="0" y="0"/>
                </a:moveTo>
                <a:lnTo>
                  <a:pt x="762000" y="0"/>
                </a:lnTo>
                <a:lnTo>
                  <a:pt x="762000" y="28956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7" name="Полилиния 86"/>
          <p:cNvSpPr/>
          <p:nvPr/>
        </p:nvSpPr>
        <p:spPr>
          <a:xfrm flipH="1">
            <a:off x="2794000" y="3071813"/>
            <a:ext cx="1349375" cy="288925"/>
          </a:xfrm>
          <a:custGeom>
            <a:avLst/>
            <a:gdLst>
              <a:gd name="connsiteX0" fmla="*/ 0 w 762000"/>
              <a:gd name="connsiteY0" fmla="*/ 0 h 289560"/>
              <a:gd name="connsiteX1" fmla="*/ 762000 w 762000"/>
              <a:gd name="connsiteY1" fmla="*/ 0 h 289560"/>
              <a:gd name="connsiteX2" fmla="*/ 762000 w 762000"/>
              <a:gd name="connsiteY2" fmla="*/ 289560 h 28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289560">
                <a:moveTo>
                  <a:pt x="0" y="0"/>
                </a:moveTo>
                <a:lnTo>
                  <a:pt x="762000" y="0"/>
                </a:lnTo>
                <a:lnTo>
                  <a:pt x="762000" y="28956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88" name="Прямая со стрелкой 87"/>
          <p:cNvCxnSpPr/>
          <p:nvPr/>
        </p:nvCxnSpPr>
        <p:spPr>
          <a:xfrm>
            <a:off x="1257300" y="3357563"/>
            <a:ext cx="2928938" cy="1587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Овал 88"/>
          <p:cNvSpPr>
            <a:spLocks noChangeAspect="1"/>
          </p:cNvSpPr>
          <p:nvPr/>
        </p:nvSpPr>
        <p:spPr>
          <a:xfrm>
            <a:off x="2740025" y="3286125"/>
            <a:ext cx="104775" cy="107950"/>
          </a:xfrm>
          <a:prstGeom prst="ellipse">
            <a:avLst/>
          </a:prstGeom>
          <a:solidFill>
            <a:srgbClr val="7030A0"/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0" name="Овал 89"/>
          <p:cNvSpPr>
            <a:spLocks noChangeAspect="1"/>
          </p:cNvSpPr>
          <p:nvPr/>
        </p:nvSpPr>
        <p:spPr>
          <a:xfrm>
            <a:off x="1803400" y="3286125"/>
            <a:ext cx="106363" cy="107950"/>
          </a:xfrm>
          <a:prstGeom prst="ellipse">
            <a:avLst/>
          </a:prstGeom>
          <a:solidFill>
            <a:schemeClr val="bg1"/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1" name="Овал 90"/>
          <p:cNvSpPr>
            <a:spLocks noChangeAspect="1"/>
          </p:cNvSpPr>
          <p:nvPr/>
        </p:nvSpPr>
        <p:spPr>
          <a:xfrm>
            <a:off x="3614738" y="3286125"/>
            <a:ext cx="106362" cy="107950"/>
          </a:xfrm>
          <a:prstGeom prst="ellipse">
            <a:avLst/>
          </a:prstGeom>
          <a:solidFill>
            <a:srgbClr val="7030A0"/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92" name="Object 36"/>
          <p:cNvGraphicFramePr>
            <a:graphicFrameLocks noChangeAspect="1"/>
          </p:cNvGraphicFramePr>
          <p:nvPr/>
        </p:nvGraphicFramePr>
        <p:xfrm>
          <a:off x="2614613" y="3429000"/>
          <a:ext cx="293687" cy="234950"/>
        </p:xfrm>
        <a:graphic>
          <a:graphicData uri="http://schemas.openxmlformats.org/presentationml/2006/ole">
            <p:oleObj spid="_x0000_s17444" name="Формула" r:id="rId26" imgW="241200" imgH="164880" progId="Equation.3">
              <p:embed/>
            </p:oleObj>
          </a:graphicData>
        </a:graphic>
      </p:graphicFrame>
      <p:sp>
        <p:nvSpPr>
          <p:cNvPr id="93" name="Полилиния 92"/>
          <p:cNvSpPr/>
          <p:nvPr/>
        </p:nvSpPr>
        <p:spPr>
          <a:xfrm flipH="1">
            <a:off x="3662363" y="3000375"/>
            <a:ext cx="452437" cy="288925"/>
          </a:xfrm>
          <a:custGeom>
            <a:avLst/>
            <a:gdLst>
              <a:gd name="connsiteX0" fmla="*/ 0 w 762000"/>
              <a:gd name="connsiteY0" fmla="*/ 0 h 289560"/>
              <a:gd name="connsiteX1" fmla="*/ 762000 w 762000"/>
              <a:gd name="connsiteY1" fmla="*/ 0 h 289560"/>
              <a:gd name="connsiteX2" fmla="*/ 762000 w 762000"/>
              <a:gd name="connsiteY2" fmla="*/ 289560 h 28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289560">
                <a:moveTo>
                  <a:pt x="0" y="0"/>
                </a:moveTo>
                <a:lnTo>
                  <a:pt x="762000" y="0"/>
                </a:lnTo>
                <a:lnTo>
                  <a:pt x="762000" y="28956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2786063" y="3429000"/>
            <a:ext cx="3357562" cy="714375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Представьте, что модулей в неравенстве три (или пять)!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0" y="6215063"/>
            <a:ext cx="4071938" cy="50006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Решением неравенства является объединение решений всех случаев.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  <p:bldP spid="43" grpId="0" animBg="1"/>
      <p:bldP spid="44" grpId="0" animBg="1"/>
      <p:bldP spid="49" grpId="0" animBg="1"/>
      <p:bldP spid="55" grpId="0"/>
      <p:bldP spid="62" grpId="0" animBg="1"/>
      <p:bldP spid="63" grpId="0" animBg="1"/>
      <p:bldP spid="64" grpId="0" animBg="1"/>
      <p:bldP spid="67" grpId="0" animBg="1"/>
      <p:bldP spid="68" grpId="0"/>
      <p:bldP spid="76" grpId="0" animBg="1"/>
      <p:bldP spid="77" grpId="0" animBg="1"/>
      <p:bldP spid="78" grpId="0" animBg="1"/>
      <p:bldP spid="81" grpId="0" animBg="1"/>
      <p:bldP spid="89" grpId="0" animBg="1"/>
      <p:bldP spid="90" grpId="0" animBg="1"/>
      <p:bldP spid="91" grpId="0" animBg="1"/>
      <p:bldP spid="70" grpId="0" animBg="1"/>
      <p:bldP spid="69" grpId="0" animBg="1"/>
    </p:bldLst>
  </p:timing>
</p:sld>
</file>

<file path=ppt/theme/theme1.xml><?xml version="1.0" encoding="utf-8"?>
<a:theme xmlns:a="http://schemas.openxmlformats.org/drawingml/2006/main" name="математика - 8!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2654</TotalTime>
  <Words>1049</Words>
  <Application>Microsoft Office PowerPoint</Application>
  <PresentationFormat>Экран (4:3)</PresentationFormat>
  <Paragraphs>263</Paragraphs>
  <Slides>36</Slides>
  <Notes>0</Notes>
  <HiddenSlides>1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1" baseType="lpstr">
      <vt:lpstr>Calibri</vt:lpstr>
      <vt:lpstr>Arial</vt:lpstr>
      <vt:lpstr>Times New Roman</vt:lpstr>
      <vt:lpstr>математика - 8!</vt:lpstr>
      <vt:lpstr>Формула</vt:lpstr>
      <vt:lpstr>Решение неравенств, содержащих переменную под знаком модуля.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Решение неравенств, содержащих переменную под знаком модуля.</dc:title>
  <dc:creator>Татьяна</dc:creator>
  <cp:lastModifiedBy>Admin</cp:lastModifiedBy>
  <cp:revision>226</cp:revision>
  <dcterms:created xsi:type="dcterms:W3CDTF">2013-08-18T10:26:10Z</dcterms:created>
  <dcterms:modified xsi:type="dcterms:W3CDTF">2014-10-27T13:09:00Z</dcterms:modified>
</cp:coreProperties>
</file>