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89" r:id="rId5"/>
    <p:sldId id="260" r:id="rId6"/>
    <p:sldId id="272" r:id="rId7"/>
    <p:sldId id="273" r:id="rId8"/>
    <p:sldId id="290" r:id="rId9"/>
    <p:sldId id="270" r:id="rId10"/>
    <p:sldId id="265" r:id="rId11"/>
    <p:sldId id="266" r:id="rId12"/>
    <p:sldId id="267" r:id="rId13"/>
    <p:sldId id="278" r:id="rId14"/>
    <p:sldId id="285" r:id="rId15"/>
    <p:sldId id="287" r:id="rId16"/>
    <p:sldId id="282" r:id="rId17"/>
    <p:sldId id="283" r:id="rId18"/>
    <p:sldId id="284" r:id="rId19"/>
    <p:sldId id="286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EE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F94D-3968-431A-910D-2BD0DE040CC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49156-DBDD-4ADF-95A8-98A3E9315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5D90-D619-43FB-BFA6-92D5A8125F23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9387-C498-492F-88ED-54E0747EED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p-hall.net/module/images/Brazil/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B050"/>
                </a:solidFill>
              </a:rPr>
              <a:t>                       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                  Всероссийский урок экологии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      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       « Экология и культура- будущее России»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158" y="1857364"/>
            <a:ext cx="8358246" cy="464347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        </a:t>
            </a:r>
          </a:p>
          <a:p>
            <a:pPr>
              <a:buNone/>
            </a:pPr>
            <a:endParaRPr lang="ru-RU" sz="2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         Подготовила и провела учитель биологии МБОУ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        « Городецкая СОШ» Кабанова Татьяна Леонидовна</a:t>
            </a:r>
            <a:endParaRPr lang="ru-RU" sz="26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4000528" cy="29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37322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Будущее России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мы ничего не делаем, проблемы продолжают усугубляться, и мы продолжаем ничего не делать. Но такой сценарий нас не устраивает.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мы ищем практические пути решения и решаем проблемы. Этот сценарий нас устраивает, но мы должны понимать, что существующие и все возникающие экологические проблемы легко не решаются. 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Мы не можем решить эти проблемы по одиночке. Они решаются только сообща, но хотя бы маленький шаг на пути к решению экологических проблем должен сделать каждый из НАС.</a:t>
            </a:r>
            <a:endParaRPr lang="ru-RU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Что может делать каждый из нас в отдельности, и что мы можем сделать вместе?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2"/>
                </a:solidFill>
              </a:rPr>
              <a:t>Разумно, экономно, без излишеств использовать природные ресурсы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ВОДУ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                                 ЭЛЕКТРИЧЕСТВО</a:t>
            </a:r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   ТЕПЛО</a:t>
            </a:r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                                             ТОПЛИВО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049" name="Picture 1" descr="C:\Users\Колян\Desktop\iCAZFOY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8868"/>
            <a:ext cx="1876768" cy="1636794"/>
          </a:xfrm>
          <a:prstGeom prst="rect">
            <a:avLst/>
          </a:prstGeom>
          <a:noFill/>
        </p:spPr>
      </p:pic>
      <p:pic>
        <p:nvPicPr>
          <p:cNvPr id="2050" name="Picture 2" descr="C:\Users\Колян\Desktop\iCAR4GUJ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428869"/>
            <a:ext cx="2000264" cy="1571636"/>
          </a:xfrm>
          <a:prstGeom prst="rect">
            <a:avLst/>
          </a:prstGeom>
          <a:noFill/>
        </p:spPr>
      </p:pic>
      <p:pic>
        <p:nvPicPr>
          <p:cNvPr id="2051" name="Picture 3" descr="C:\Users\Колян\Desktop\iCAT1EVF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57694"/>
            <a:ext cx="1943076" cy="1652184"/>
          </a:xfrm>
          <a:prstGeom prst="rect">
            <a:avLst/>
          </a:prstGeom>
          <a:noFill/>
        </p:spPr>
      </p:pic>
      <p:pic>
        <p:nvPicPr>
          <p:cNvPr id="2052" name="Picture 4" descr="C:\Users\Колян\Desktop\iCACTVT0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500570"/>
            <a:ext cx="2000264" cy="1423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428604"/>
            <a:ext cx="8643998" cy="57150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400" b="1" u="sng" dirty="0" smtClean="0">
                <a:solidFill>
                  <a:schemeClr val="accent2"/>
                </a:solidFill>
              </a:rPr>
              <a:t>Для достижения единой цели- мы должны одинаково понимать, что делать.</a:t>
            </a:r>
            <a:br>
              <a:rPr lang="ru-RU" sz="2400" b="1" u="sng" dirty="0" smtClean="0">
                <a:solidFill>
                  <a:schemeClr val="accent2"/>
                </a:solidFill>
              </a:rPr>
            </a:br>
            <a:r>
              <a:rPr lang="ru-RU" sz="2400" b="1" u="sng" dirty="0" smtClean="0">
                <a:solidFill>
                  <a:schemeClr val="accent2"/>
                </a:solidFill>
              </a:rPr>
              <a:t/>
            </a:r>
            <a:br>
              <a:rPr lang="ru-RU" sz="2400" b="1" u="sng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Необходимо вырабатывать общие правила, таковыми может стать Хартия земли.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Уважать Землю и жизнь во всём её многообразии.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 Заботиться о живом сообществе, относиться к нему с пониманием, состраданием.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 Сохранять богатство и красоту Земли для настоящего и будущих поколений.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Защищать и сохранять целостность экосистем Земли, уделяя особое внимание биологическому разнообразию и природным процессам поддержания жизни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 Развивать исследования в области экологической устойчивости и осуществлять открытый обмен информацией и её повсеместное применение на практике </a:t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Экологическая целостность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sz="2600" b="1" dirty="0" smtClean="0">
                <a:solidFill>
                  <a:schemeClr val="accent2"/>
                </a:solidFill>
              </a:rPr>
              <a:t>Защищать и сохранять целостность экосистем Земли, уделяя особое внимание биологическому разнообразию и природным процессам поддержания жизни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accent2"/>
                </a:solidFill>
              </a:rPr>
              <a:t> Развивать исследования в области экологической устойчивости и осуществлять открытый обмен информацией и её повсеместное применение на практике </a:t>
            </a:r>
          </a:p>
          <a:p>
            <a:r>
              <a:rPr lang="ru-RU" sz="2600" b="1" dirty="0" smtClean="0">
                <a:solidFill>
                  <a:schemeClr val="accent2"/>
                </a:solidFill>
              </a:rPr>
              <a:t>Социальная и экономическая справедливость </a:t>
            </a:r>
            <a:r>
              <a:rPr lang="ru-RU" sz="2800" b="1" dirty="0" smtClean="0">
                <a:solidFill>
                  <a:schemeClr val="accent2"/>
                </a:solidFill>
              </a:rPr>
              <a:t>Следить за тем, чтобы экономическая деятельность и экономические институты на всех уровнях способствовали развитию человека справедливым и устойчивым образом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Рассматривать искоренение нищеты как этический и экологический императив</a:t>
            </a:r>
          </a:p>
          <a:p>
            <a:pPr>
              <a:buFont typeface="Wingdings" pitchFamily="2" charset="2"/>
              <a:buChar char="v"/>
            </a:pPr>
            <a:endParaRPr lang="ru-RU" sz="2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 Принципы Хартии </a:t>
            </a:r>
            <a:r>
              <a:rPr lang="ru-RU" sz="2700" b="1" dirty="0" smtClean="0">
                <a:solidFill>
                  <a:schemeClr val="accent2"/>
                </a:solidFill>
              </a:rPr>
              <a:t>Земли:</a:t>
            </a:r>
            <a:br>
              <a:rPr lang="ru-RU" sz="2700" b="1" dirty="0" smtClean="0">
                <a:solidFill>
                  <a:schemeClr val="accent2"/>
                </a:solidFill>
              </a:rPr>
            </a:br>
            <a:r>
              <a:rPr lang="ru-RU" sz="2200" b="1" dirty="0" smtClean="0">
                <a:solidFill>
                  <a:schemeClr val="accent2"/>
                </a:solidFill>
              </a:rPr>
              <a:t>Хартия – это публичный документ, декларация, заявление, результат общей договоренности о целях и принципах совместных действий.  </a:t>
            </a:r>
            <a:br>
              <a:rPr lang="ru-RU" sz="22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Уважать Землю и жизнь во всем её многообразии.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Создавать культуру толерантности, ненасилия и мира.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Осознавать, что мир — это одно целое, которое держится на уважении к себе, другим людям, другим культурам, другой жизни, Земле и ко всему огромному единству, частью которого мы являемся.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Нам выбирать – всеобщее партнерство для поддержки друг друга и обеспечения жизни на планете или угроза исчезнуть вместе со всем многообразием жизни.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</a:rPr>
              <a:t>Обеспечивать взаимопонимание и сотрудничество между всеми нациями и людьми. Не допускать насильственное разрешение конфликтов, мирно решать экологические проблемы и другие спорные вопросы.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Результатом урока будет составленный классом документ «НАША ЭКОЛОГИЧЕСКАЯ ХАРТИЯ».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    </a:t>
            </a:r>
            <a:r>
              <a:rPr lang="ru-RU" b="1" u="sng" dirty="0" smtClean="0">
                <a:solidFill>
                  <a:schemeClr val="accent2"/>
                </a:solidFill>
              </a:rPr>
              <a:t>Мы, учащиеся 10,11классов, понимая, что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- </a:t>
            </a:r>
            <a:r>
              <a:rPr lang="ru-RU" b="1" dirty="0" smtClean="0">
                <a:solidFill>
                  <a:srgbClr val="00B050"/>
                </a:solidFill>
              </a:rPr>
              <a:t>биологическое разнообразие России – наше общее богатство, это достояние России, охранять его – дело совести каждого из нас;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- важно сохранять разнообразие растений и животных, не зависимо от их пользы для нас, и среду их обитания;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- для сохранения нашего природного наследия необходимо изучать науку и культуру нашей многонациональной Родины;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- важно бережно относиться к культуре своего народа и ценить другие культуры, не допускать неуважительное отношение к ним;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- людям разных народов надо научиться действовать вместе, чтобы  сохранить природное и культурное наследие страны.  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На нашем шарике земном,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Где мы родились и живём,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Где в травах летняя роса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И голубые небеса,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Где в синем море толстый кит –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Большой как дом на волнах спит,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Не разрушайте этот мир девчонки и мальчишки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Иначе эти чудеса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Останутся лишь в книжке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52"/>
            <a:ext cx="2714644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78608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42852"/>
            <a:ext cx="2714644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928802"/>
            <a:ext cx="2643206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85776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85776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Экологические даты и праздники: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Международный День Земли (22 апреля)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День работников леса (18 сентября)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Международный день защиты озонового слоя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(16 сентября)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День птиц (1 апреля)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Народно-фольклорный праздник Сороки (22 марта)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Народный праздник Иван Купала (7 июля)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Всемирный день по борьбе с опустыниванием и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обезвоживанием (17 июня)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Всемирный день окружающей среды (5 июня)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Всемирный день туризма (27 сентября)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Всемирный День животных (4 октября).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572560" cy="569755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О, человек! Прислушайся к планете!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Послушай пульс и сердце у Земли.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Она больна и стонет, словно ветер,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И просит нас: </a:t>
            </a:r>
            <a:r>
              <a:rPr lang="ru-RU" sz="4400" b="1" dirty="0" smtClean="0">
                <a:solidFill>
                  <a:schemeClr val="accent2"/>
                </a:solidFill>
              </a:rPr>
              <a:t>"Спаси и сохрани!".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71810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357166"/>
            <a:ext cx="8286808" cy="576899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Быть может, есть на свете краше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 двор, и сад, и яблонь цвет, </a:t>
            </a:r>
            <a:endParaRPr lang="ru-RU" sz="2000" b="1" i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Но только лучше школы нашей </a:t>
            </a:r>
            <a:endParaRPr lang="ru-RU" sz="2000" b="1" i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Для нас и не было, и нет!</a:t>
            </a:r>
            <a:endParaRPr lang="ru-RU" sz="4800" b="1" i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:\ \К.Т.Л\старое\фото школ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70009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Цель мероприятия: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</a:rPr>
              <a:t>дать представление о перспективах развития человечества, помочь учащимся понять, что такое экология сегодня, какое значение имеет экология в современном обществе и какую роль играет в жизни каждого, в жизни нашей страны и мира;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содействовать формированию у школьников представлений об экологической культуре и связанной с ней активной жизненной позиции;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обратить внимание каждого школьника на необходимость «жить в мире с окружающим миром»;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побудить школьников к размышлению об экологическом и личностном смысле сохранения культурного и биологического разнообразия страны, региона, своей местности;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необходимости для этого совместных усилий людей разных национальностей, поколений, религий, их желания и умения договариваться о сотрудничестве в решении общих экологических проблем. 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3682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Решили договориться: 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600079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- проявлять искренний интерес к экологической мудрости своей культуры и культур нашей многонациональной страны, изучая их мифы, сказки, легенды, потому что …; 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рассказывать друг другу и окружающим нас людям об экологической культуре коренных народов нашей местности, потому что …; 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бережно относиться к святым природным местам разных народов России (деревьям, родникам, горам и т.д.), священным животным и растениям, потому что …;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мирно решать между собой спорные вопросы, не доводя до конфликтов, не допуская оскорбительные выпады по отношению к  представителям других национальностей, потому что …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изучать способы экологически целесообразного образа жизни наших предков, научно объяснять их и использовать в повседневной жизни для уменьшения своего «экологического следа» в природе, потому что …;  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стараться давать старым вещам вторую жизнь (…), потому что …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не покупать лишние полиэтиленовые пакеты, потому что … 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- не поджигать мусор, потому что …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экономить электричество, выключая ненужные электроприборы и  обесточивая их, потому что …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в борьбе с насекомыми, грызунами пользоваться не отравляющими, а отпугивающими  веществами, поддерживать чистоту в своем окружении, потому что …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не уничтожать живое бессмысленно, просто ради своего удовольствия или сверх потребности для жизни, потому что …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экономить бумагу, потому  что…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- закрывать краны, когда вода нам не нужна, потому что ... 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rgbClr val="00B050"/>
                </a:solidFill>
              </a:rPr>
              <a:t>Этими совместными действиями мы внесем вклад в сохранение богатств страны ради нашего общего будущего.</a:t>
            </a:r>
          </a:p>
          <a:p>
            <a:pPr>
              <a:buNone/>
            </a:pPr>
            <a:r>
              <a:rPr lang="ru-RU" sz="1400" b="1" u="sng" dirty="0" smtClean="0">
                <a:solidFill>
                  <a:srgbClr val="00B050"/>
                </a:solidFill>
              </a:rPr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543956" cy="64294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>
                <a:solidFill>
                  <a:srgbClr val="00B050"/>
                </a:solidFill>
              </a:rPr>
              <a:t>Задачи: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Обратить внимание учащихся: 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B050"/>
                </a:solidFill>
              </a:rPr>
              <a:t> проблемы взаимодействия человека с окружающей средой (загрязнение воздуха, воды, почвы, рукотворные лесные пожары, проблемы отходов, энергетические и сельскохозяйственные проблемы России и мира и др.) - проблемы современной России; 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B050"/>
                </a:solidFill>
              </a:rPr>
              <a:t> то, что «природа - идеальный мир» (гармония природы, сбалансированность природных процессов «так было, есть и должно быть всегда!»); 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solidFill>
                  <a:srgbClr val="00B050"/>
                </a:solidFill>
              </a:rPr>
              <a:t> культуру как способ взаимодействия человека с природой - как сценарий будущего России</a:t>
            </a:r>
          </a:p>
          <a:p>
            <a:endParaRPr lang="ru-RU" sz="11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                                           </a:t>
            </a:r>
          </a:p>
          <a:p>
            <a:pPr>
              <a:buNone/>
            </a:pPr>
            <a:endParaRPr lang="ru-RU" sz="7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                                             В1992г. В Рио-де-Жанейро (Бразилия) по инициативе   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                             Организации Объединенных Наций представители   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                     большинства стран (193 из 210) мира приняли   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                                      «Декларацию Рио-де-Жанейро по окружающей среде и 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                                                            развитию». 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12" name="Picture 2" descr="Картинка 3 из 771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143512"/>
            <a:ext cx="164307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357166"/>
            <a:ext cx="821537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</a:t>
            </a:r>
            <a:r>
              <a:rPr lang="ru-RU" sz="2400" b="1" dirty="0" smtClean="0">
                <a:solidFill>
                  <a:srgbClr val="00B050"/>
                </a:solidFill>
              </a:rPr>
              <a:t>на основе анализа разных источников информации объяснять взаимосвязь биологического и культурного разнообразия;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 высказывать свое личное мнение о роли биологического и культурного разнообразия для устойчивого развития России и благополучия каждого ее гражданина; о роли культурного обмена, совместных действий, умений договариваться в решении экологических проблем страны;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 сформировать первичное представление о сущности умения договариваться и применить его при составлении общего для коллектива класса документа «Наша экологическая Хартия».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2013 </a:t>
            </a:r>
            <a:r>
              <a:rPr lang="ru-RU" sz="2400" b="1" dirty="0" smtClean="0">
                <a:solidFill>
                  <a:srgbClr val="00B050"/>
                </a:solidFill>
              </a:rPr>
              <a:t>год – </a:t>
            </a:r>
            <a:r>
              <a:rPr lang="ru-RU" sz="2400" b="1" dirty="0" err="1" smtClean="0">
                <a:solidFill>
                  <a:srgbClr val="00B050"/>
                </a:solidFill>
              </a:rPr>
              <a:t>год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r>
              <a:rPr lang="ru-RU" sz="2400" b="1" dirty="0" smtClean="0">
                <a:solidFill>
                  <a:srgbClr val="00B050"/>
                </a:solidFill>
              </a:rPr>
              <a:t>охраны окружающей среды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(Указ Президента Российской Федерации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от 10 августа 2012 г № 1157)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Природа – это дом, в котором мы живем,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И в нем шумят леса, текут и плещут реки.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Под небом </a:t>
            </a:r>
            <a:r>
              <a:rPr lang="ru-RU" sz="4000" b="1" dirty="0" err="1" smtClean="0">
                <a:solidFill>
                  <a:srgbClr val="00B050"/>
                </a:solidFill>
              </a:rPr>
              <a:t>голубым</a:t>
            </a:r>
            <a:r>
              <a:rPr lang="ru-RU" sz="4000" b="1" dirty="0" smtClean="0">
                <a:solidFill>
                  <a:srgbClr val="00B050"/>
                </a:solidFill>
              </a:rPr>
              <a:t> , </a:t>
            </a:r>
            <a:r>
              <a:rPr lang="ru-RU" sz="4000" b="1" dirty="0" smtClean="0">
                <a:solidFill>
                  <a:srgbClr val="00B050"/>
                </a:solidFill>
              </a:rPr>
              <a:t>под солнцем золотым,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Хотим мы в доме том жить вовеки.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Природа – это дом, украшенный трудом,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Ты знаешь ли, ответь, ответь такому дому цену?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Что будет, если в нём крыша под огнем,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Что будет, если в нем сломаем стены?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Природа – это дом, в котором день за днём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Растут цветы и хлеб, кругом смеются дети.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И этот дом и смех – один, один на всех,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Другого дома нет на целом свете.</a:t>
            </a:r>
          </a:p>
          <a:p>
            <a:pPr>
              <a:buNone/>
            </a:pPr>
            <a:endParaRPr lang="ru-RU" sz="4000" b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86191"/>
            <a:ext cx="3214710" cy="28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8" algn="l" rtl="0">
              <a:spcBef>
                <a:spcPct val="0"/>
              </a:spcBef>
            </a:pPr>
            <a:r>
              <a:rPr lang="ru-RU" sz="2800" b="1" dirty="0" smtClean="0">
                <a:solidFill>
                  <a:srgbClr val="00B050"/>
                </a:solidFill>
              </a:rPr>
              <a:t>                        Что такое экология?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Экология – это наука о жизни в окружающем мире, об искусстве жить красиво в гармонии с природой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8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lvl="8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lvl="8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000636"/>
            <a:ext cx="71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Родина нас окружила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Дивной своей красотой,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Родина нам подарила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Воздух степной и лесной,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Берег крутой с быстрой рекой,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Синее небо над головой.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Сегодня нас более 7 миллиардов человек, понятно, что мы не можем развиваться без вмешательства в природные процессы. Нам необходимы природные ресурсы как никогда, ведь с каждым годом потребности человечества только растут. Человечество может и должно развиваться, но может ли оно развиваться, не обращая внимания на окружающий мир? Если мы (человечество) увеличиваем свои потребности не в соответствии с законами природы, то природа поставит свои ограничения. </a:t>
            </a:r>
          </a:p>
          <a:p>
            <a:endParaRPr lang="ru-RU" dirty="0" smtClean="0">
              <a:solidFill>
                <a:schemeClr val="accent2"/>
              </a:solidFill>
            </a:endParaRPr>
          </a:p>
          <a:p>
            <a:endParaRPr lang="ru-RU" dirty="0" smtClean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H:\ \К.Т.Л\Фото природа\LPIC07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143248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 \К.Т.Л\Фото природа\P10006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Экологические проблемы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Катастрофическое загрязнение окружающей среды.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 Снижение биоразнообразия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 Глобальное потепление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 Озоновые дыры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 Обеспечение человечества ресурсами, исчерпание нефти, природного газа, пресной воды, древесины, цветных металлов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Здоровье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Земельные ресурсы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Климат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Опустынивание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Горные районы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Лесные ресурсы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Полярные районы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Экосистемы</a:t>
            </a:r>
          </a:p>
          <a:p>
            <a:pPr lvl="1">
              <a:buFont typeface="Wingdings" pitchFamily="2" charset="2"/>
              <a:buChar char="v"/>
            </a:pPr>
            <a:endParaRPr lang="ru-RU" b="1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v"/>
            </a:pP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8" descr="зс 1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>
          <a:xfrm>
            <a:off x="6858016" y="3000372"/>
            <a:ext cx="1958959" cy="1779402"/>
          </a:xfrm>
          <a:prstGeom prst="rect">
            <a:avLst/>
          </a:prstGeom>
          <a:noFill/>
          <a:ln/>
        </p:spPr>
      </p:pic>
      <p:pic>
        <p:nvPicPr>
          <p:cNvPr id="5" name="Picture 9" descr="03000005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6929453" y="4929198"/>
            <a:ext cx="1992295" cy="1714512"/>
          </a:xfrm>
          <a:prstGeom prst="rect">
            <a:avLst/>
          </a:prstGeom>
          <a:noFill/>
          <a:ln/>
        </p:spPr>
      </p:pic>
      <p:pic>
        <p:nvPicPr>
          <p:cNvPr id="6" name="Picture 9" descr="NASA09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>
          <a:xfrm>
            <a:off x="4572000" y="3000373"/>
            <a:ext cx="2103501" cy="1785950"/>
          </a:xfrm>
          <a:prstGeom prst="rect">
            <a:avLst/>
          </a:prstGeom>
          <a:noFill/>
          <a:ln/>
        </p:spPr>
      </p:pic>
      <p:pic>
        <p:nvPicPr>
          <p:cNvPr id="7" name="Picture 8" descr="1720_03"/>
          <p:cNvPicPr>
            <a:picLocks noChangeAspect="1" noChangeArrowheads="1"/>
          </p:cNvPicPr>
          <p:nvPr/>
        </p:nvPicPr>
        <p:blipFill>
          <a:blip r:embed="rId5" cstate="print">
            <a:lum bright="12000" contrast="12000"/>
          </a:blip>
          <a:srcRect/>
          <a:stretch>
            <a:fillRect/>
          </a:stretch>
        </p:blipFill>
        <p:spPr>
          <a:xfrm>
            <a:off x="4572000" y="5000636"/>
            <a:ext cx="2146615" cy="167004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Окрестности села Городки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 descr="H:\ \К.Т.Л\Фото природа\P11102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 \К.Т.Л\Фото природа\P10202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 \К.Т.Л\Фото природа\P1060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 \К.Т.Л\Фото природа\P1070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643314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Культура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Чтобы вписать свою деятельность в природные процессы, необходимы не только знания , но и культура.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Культура – это характеристика человеческой деятельности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Это система исторически развивающихся </a:t>
            </a:r>
            <a:r>
              <a:rPr lang="ru-RU" sz="2000" b="1" dirty="0" err="1" smtClean="0">
                <a:solidFill>
                  <a:schemeClr val="accent2"/>
                </a:solidFill>
              </a:rPr>
              <a:t>надбиологических</a:t>
            </a:r>
            <a:r>
              <a:rPr lang="ru-RU" sz="2000" b="1" dirty="0" smtClean="0">
                <a:solidFill>
                  <a:schemeClr val="accent2"/>
                </a:solidFill>
              </a:rPr>
              <a:t> программ человеческой деятельности, поведения и общения, выступающих условием воспроизводства и изменения социальной жизни во всех ее основных проявлениях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Культура -как достижения человечества.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                                    Живопись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Музыка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                                                           </a:t>
            </a: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                               Архитектура</a:t>
            </a:r>
          </a:p>
        </p:txBody>
      </p:sp>
      <p:pic>
        <p:nvPicPr>
          <p:cNvPr id="4" name="Picture 1" descr="C:\Users\Колян\Desktop\iCAMSJO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00372"/>
            <a:ext cx="2571768" cy="1500198"/>
          </a:xfrm>
          <a:prstGeom prst="rect">
            <a:avLst/>
          </a:prstGeom>
          <a:noFill/>
        </p:spPr>
      </p:pic>
      <p:pic>
        <p:nvPicPr>
          <p:cNvPr id="5" name="Picture 2" descr="C:\Users\Колян\Desktop\iCA1CNB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00232" y="3786190"/>
            <a:ext cx="2662016" cy="1365872"/>
          </a:xfrm>
          <a:prstGeom prst="rect">
            <a:avLst/>
          </a:prstGeom>
          <a:noFill/>
        </p:spPr>
      </p:pic>
      <p:pic>
        <p:nvPicPr>
          <p:cNvPr id="6" name="Picture 3" descr="C:\Users\Колян\Desktop\iCA1MDC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1" y="4857760"/>
            <a:ext cx="2643207" cy="157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1507</Words>
  <Application>Microsoft Office PowerPoint</Application>
  <PresentationFormat>Экран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                                 Всероссийский урок экологии                  « Экология и культура- будущее России»</vt:lpstr>
      <vt:lpstr>Цель мероприятия: </vt:lpstr>
      <vt:lpstr>    </vt:lpstr>
      <vt:lpstr>Слайд 4</vt:lpstr>
      <vt:lpstr>2013 год – год  охраны окружающей среды (Указ Президента Российской Федерации  от 10 августа 2012 г № 1157) </vt:lpstr>
      <vt:lpstr>                        Что такое экология? Экология – это наука о жизни в окружающем мире, об искусстве жить красиво в гармонии с природой </vt:lpstr>
      <vt:lpstr>Экологические проблемы</vt:lpstr>
      <vt:lpstr>Окрестности села Городки</vt:lpstr>
      <vt:lpstr>Культура</vt:lpstr>
      <vt:lpstr>Будущее России</vt:lpstr>
      <vt:lpstr>Что может делать каждый из нас в отдельности, и что мы можем сделать вместе?</vt:lpstr>
      <vt:lpstr>    Для достижения единой цели- мы должны одинаково понимать, что делать.  Необходимо вырабатывать общие правила, таковыми может стать Хартия земли. Уважать Землю и жизнь во всём её многообразии.  Заботиться о живом сообществе, относиться к нему с пониманием, состраданием.  Сохранять богатство и красоту Земли для настоящего и будущих поколений.  Защищать и сохранять целостность экосистем Земли, уделяя особое внимание биологическому разнообразию и природным процессам поддержания жизни  Развивать исследования в области экологической устойчивости и осуществлять открытый обмен информацией и её повсеместное применение на практике    </vt:lpstr>
      <vt:lpstr>Экологическая целостность</vt:lpstr>
      <vt:lpstr>   Принципы Хартии Земли: Хартия – это публичный документ, декларация, заявление, результат общей договоренности о целях и принципах совместных действий.    </vt:lpstr>
      <vt:lpstr>Результатом урока будет составленный классом документ «НАША ЭКОЛОГИЧЕСКАЯ ХАРТИЯ».</vt:lpstr>
      <vt:lpstr>Слайд 16</vt:lpstr>
      <vt:lpstr>Экологические даты и праздники:  </vt:lpstr>
      <vt:lpstr>Слайд 18</vt:lpstr>
      <vt:lpstr>Слайд 19</vt:lpstr>
      <vt:lpstr> Решили договориться: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экологии</dc:title>
  <dc:creator>Колян</dc:creator>
  <cp:lastModifiedBy>iTs</cp:lastModifiedBy>
  <cp:revision>167</cp:revision>
  <dcterms:created xsi:type="dcterms:W3CDTF">2012-05-16T09:29:47Z</dcterms:created>
  <dcterms:modified xsi:type="dcterms:W3CDTF">2013-12-11T16:29:48Z</dcterms:modified>
</cp:coreProperties>
</file>