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60"/>
  </p:normalViewPr>
  <p:slideViewPr>
    <p:cSldViewPr>
      <p:cViewPr varScale="1">
        <p:scale>
          <a:sx n="66" d="100"/>
          <a:sy n="66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91;&#1095;&#1080;&#1090;&#1077;&#1083;&#1100;%20&#1075;&#1086;&#1076;&#1072;\&#1091;&#1088;&#1086;&#1082;\Zvuki-prirody-Pchely-zhuzhzhat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&#1055;&#1095;&#1105;&#1083;&#1099;%20&#1080;%20&#1084;&#1091;&#1088;&#1072;&#1074;&#1100;&#1080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урок\картинки\080e8ff9aabdc591f176705f677165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945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1196752"/>
            <a:ext cx="18722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vuki-prirody-Pchely-zhuzhzha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Администратор\Рабочий стол\урок\картинки\классифик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89" y="1844824"/>
            <a:ext cx="770568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матка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085184"/>
            <a:ext cx="303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Рабочая пчела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085184"/>
            <a:ext cx="167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трутень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05273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052736"/>
            <a:ext cx="35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1052736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28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Для чего пчелы танцуют?</a:t>
            </a:r>
            <a:endParaRPr lang="ru-RU" sz="3600" b="1" dirty="0"/>
          </a:p>
        </p:txBody>
      </p:sp>
      <p:pic>
        <p:nvPicPr>
          <p:cNvPr id="23555" name="Picture 3" descr="F:\Сахарова А.И\цикл развития пчелы\beeSwa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20" y="332656"/>
            <a:ext cx="8725180" cy="4728170"/>
          </a:xfrm>
          <a:prstGeom prst="rect">
            <a:avLst/>
          </a:prstGeom>
          <a:noFill/>
        </p:spPr>
      </p:pic>
      <p:pic>
        <p:nvPicPr>
          <p:cNvPr id="23554" name="Picture 2" descr="C:\Documents and Settings\Администратор\Рабочий стол\урок\картинки\танец анимац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урок\картинки\картинки для презентации\ItM2UyN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285293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Значение пчёл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046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мёд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188640"/>
            <a:ext cx="360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опыление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4797152"/>
            <a:ext cx="288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воск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0"/>
            <a:ext cx="3600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Пчелиное</a:t>
            </a:r>
          </a:p>
          <a:p>
            <a:r>
              <a:rPr lang="ru-RU" sz="2800" dirty="0" smtClean="0"/>
              <a:t> молочко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rot="20215708">
            <a:off x="5151318" y="454000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прополис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39330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яд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 rot="19956634">
            <a:off x="2295635" y="2461733"/>
            <a:ext cx="1033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перга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3265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Математики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089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Историки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44371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Строители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7089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Химики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1967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Пчеловоды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stCxn id="2" idx="1"/>
            <a:endCxn id="3" idx="0"/>
          </p:cNvCxnSpPr>
          <p:nvPr/>
        </p:nvCxnSpPr>
        <p:spPr>
          <a:xfrm flipH="1">
            <a:off x="1259632" y="625044"/>
            <a:ext cx="1296144" cy="4997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flipH="1">
            <a:off x="2627784" y="908720"/>
            <a:ext cx="648072" cy="1800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4355976" y="836712"/>
            <a:ext cx="72008" cy="3600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5292080" y="908720"/>
            <a:ext cx="792088" cy="1800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620688"/>
            <a:ext cx="1656184" cy="5760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F:\Сахарова А.И\картинки\6a00d8341cb5e153ef01157045df72970b-800wi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73016"/>
            <a:ext cx="1717958" cy="2016051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645024"/>
            <a:ext cx="2108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628800"/>
            <a:ext cx="1547664" cy="15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02356"/>
            <a:ext cx="2033786" cy="18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Documents and Settings\Администратор\Рабочий стол\урок\картинки\i2_c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0305" y="1646549"/>
            <a:ext cx="1344143" cy="178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89900"/>
            <a:ext cx="6336704" cy="61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Администратор\Рабочий стол\урок\картинки\6109325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455986" cy="1656184"/>
          </a:xfrm>
          <a:prstGeom prst="rect">
            <a:avLst/>
          </a:prstGeom>
          <a:noFill/>
        </p:spPr>
      </p:pic>
      <p:pic>
        <p:nvPicPr>
          <p:cNvPr id="28676" name="Picture 4" descr="C:\Documents and Settings\Администратор\Рабочий стол\урок\картинки\22961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85184"/>
            <a:ext cx="1505123" cy="1301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80728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Пчёлы – общественные насекомые?</a:t>
            </a:r>
          </a:p>
          <a:p>
            <a:pPr marL="468000"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82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Живут семьёй</a:t>
            </a:r>
          </a:p>
          <a:p>
            <a:pPr marL="982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обязанности четко распределены</a:t>
            </a:r>
          </a:p>
          <a:p>
            <a:pPr marL="982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Инстинктивное поведение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урок\картинк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58"/>
            <a:ext cx="9166860" cy="68409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задание:</a:t>
            </a:r>
          </a:p>
          <a:p>
            <a:r>
              <a:rPr lang="ru-RU" sz="3200" dirty="0" smtClean="0"/>
              <a:t>дополните свои знания о пчёлах, проработав ситуации на рабочих листах.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урок\картинки\1345745795_honeycombs_bees_03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924944"/>
            <a:ext cx="8594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Пчёлы – общественные насекомые?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урок\картинки\1910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1584176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6444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выявить роль пчелы как общественного насекомого.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348880"/>
            <a:ext cx="5976664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3600" b="1" dirty="0" smtClean="0"/>
              <a:t>Задачи: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характеристику строения рабочей пчелы.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состав пчелиной семьи и строение пчелиных сот.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роль пчелы в природе и жизни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ахарова А.И\пчёлы\12711fd5d54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5747" y="0"/>
            <a:ext cx="3528253" cy="34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Администратор\Рабочий стол\урок\картинки\картинки для презентации\79073517_0_5355d_7d80f28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132831" cy="2881193"/>
          </a:xfrm>
          <a:prstGeom prst="rect">
            <a:avLst/>
          </a:prstGeom>
          <a:noFill/>
        </p:spPr>
      </p:pic>
      <p:pic>
        <p:nvPicPr>
          <p:cNvPr id="1028" name="Picture 4" descr="F:\Сахарова А.И\цикл развития пчелы\foto_4400_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204864"/>
            <a:ext cx="4488160" cy="340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98" y="509919"/>
            <a:ext cx="8845490" cy="5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урок\картинки\картинки для презентации\pchely_soty_me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976664" cy="410445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40297" y="404664"/>
            <a:ext cx="637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Характеристика пчелиной семьи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Полиморфизм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наличие в пределах одного вида резко отличающихся по внешнему облику особей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-1"/>
          <a:ext cx="9144000" cy="6852575"/>
        </p:xfrm>
        <a:graphic>
          <a:graphicData uri="http://schemas.openxmlformats.org/drawingml/2006/table">
            <a:tbl>
              <a:tblPr/>
              <a:tblGrid>
                <a:gridCol w="2045580"/>
                <a:gridCol w="2406316"/>
                <a:gridCol w="2406316"/>
                <a:gridCol w="2285788"/>
              </a:tblGrid>
              <a:tr h="2589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Признаки сравнения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Полиморфизм пчёл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Матка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Трутень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Рабочая пчела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 Размеры тела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длина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18-20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масса =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0,25 г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длина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= 1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= 0,2 г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длина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= 1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= 0,1 г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 Количество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особей в семье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Несколько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сотен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70 000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3. Из каких яиц развиваются?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оплодотворённых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неоплодотворённых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оплодотворённых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4. Кормление в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личиночной стадии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Зобным молочком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3-4 дня - молочком, затем пергой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3-4 дня - молочком, затем пергой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5. Время развития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дней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 дня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 дня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6. Сроки жизни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сезон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сезон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7. Тип глаз и их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пара сложных глаз (3-4 тысячи простых глазков) и 3 простых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пара сложных глаз (7-8 тысяч простых глазков) и 3 простых.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пара сложных глаз (5 тысяч простых глазков) и 3 простых.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8. Отделы тела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Округлая голова, грудь из 4 сегментов, брюшко из 6 колец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Голова, грудь из 4 сегментов, брюшко из 7 колец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Голова, грудь из 4 сегментов, брюшко из 6 колец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9. Особенности строения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Пчела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крупная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брюшко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заканчивается яйцекладом;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связано с её воспроизводительной функцией.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Пчела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средней величины с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крупными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глазами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соприкасающимися на затылке, брюшко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округлое.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задних ногах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корзиночки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брюшке зеркальца, расширение пищевода - медовый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зобик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 на конце брюшка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жало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10. Выполняемые функции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Спаривание и откладывание яиц.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Оплодотворение самки.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Чистка ячеек, кормление матки и личинок, строительство сот, разведка, сбор пищи, защита улья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Администратор\Рабочий стол\урок\картинки\crecim_c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12776"/>
            <a:ext cx="8344893" cy="3456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411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яйцо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9411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личинка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9411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куколка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49411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пчела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20688"/>
            <a:ext cx="686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Развитие у пчёл с превращением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33056"/>
            <a:ext cx="36209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F:\Сахарова А.И\цикл развития пчелы\pic_1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708920"/>
            <a:ext cx="2892806" cy="3470466"/>
          </a:xfrm>
          <a:prstGeom prst="rect">
            <a:avLst/>
          </a:prstGeom>
          <a:noFill/>
        </p:spPr>
      </p:pic>
      <p:pic>
        <p:nvPicPr>
          <p:cNvPr id="21516" name="Picture 12" descr="F:\Сахарова А.И\цикл развития пчелы\pic_1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32656"/>
            <a:ext cx="6169446" cy="316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415</Words>
  <Application>Microsoft Office PowerPoint</Application>
  <PresentationFormat>Экран (4:3)</PresentationFormat>
  <Paragraphs>96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2014-01-28T18:33:59Z</dcterms:modified>
</cp:coreProperties>
</file>