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3093C-0AD7-4245-9D11-16A395287D0A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2F7A3-2E6A-4C7F-82BF-5970D574A2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3093C-0AD7-4245-9D11-16A395287D0A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2F7A3-2E6A-4C7F-82BF-5970D574A2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3093C-0AD7-4245-9D11-16A395287D0A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2F7A3-2E6A-4C7F-82BF-5970D574A2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3093C-0AD7-4245-9D11-16A395287D0A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2F7A3-2E6A-4C7F-82BF-5970D574A2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3093C-0AD7-4245-9D11-16A395287D0A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2F7A3-2E6A-4C7F-82BF-5970D574A2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3093C-0AD7-4245-9D11-16A395287D0A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2F7A3-2E6A-4C7F-82BF-5970D574A2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3093C-0AD7-4245-9D11-16A395287D0A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2F7A3-2E6A-4C7F-82BF-5970D574A2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3093C-0AD7-4245-9D11-16A395287D0A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2F7A3-2E6A-4C7F-82BF-5970D574A2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3093C-0AD7-4245-9D11-16A395287D0A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2F7A3-2E6A-4C7F-82BF-5970D574A2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3093C-0AD7-4245-9D11-16A395287D0A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2F7A3-2E6A-4C7F-82BF-5970D574A2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3093C-0AD7-4245-9D11-16A395287D0A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2F7A3-2E6A-4C7F-82BF-5970D574A2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3093C-0AD7-4245-9D11-16A395287D0A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2F7A3-2E6A-4C7F-82BF-5970D574A2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grass-drops_31878512@N06_by.jpg"/>
          <p:cNvPicPr>
            <a:picLocks noChangeAspect="1"/>
          </p:cNvPicPr>
          <p:nvPr/>
        </p:nvPicPr>
        <p:blipFill>
          <a:blip r:embed="rId3" cstate="email">
            <a:lum contrast="4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332656"/>
            <a:ext cx="7020272" cy="259228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РОДНОЙ  КРАЙ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6" name="Рисунок 5" descr="170_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2381250" cy="2636912"/>
          </a:xfrm>
          <a:prstGeom prst="rect">
            <a:avLst/>
          </a:prstGeom>
        </p:spPr>
      </p:pic>
    </p:spTree>
  </p:cSld>
  <p:clrMapOvr>
    <a:masterClrMapping/>
  </p:clrMapOvr>
  <p:transition advTm="5000">
    <p:dissolv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513.JPG"/>
          <p:cNvPicPr>
            <a:picLocks noGrp="1" noChangeAspect="1"/>
          </p:cNvPicPr>
          <p:nvPr isPhoto="1"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5000">
    <p:comb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ьер перевал_XL.jpg"/>
          <p:cNvPicPr>
            <a:picLocks noGrp="1" noChangeAspect="1"/>
          </p:cNvPicPr>
          <p:nvPr isPhoto="1"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0" y="382588"/>
            <a:ext cx="9144000" cy="609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7000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PIM3289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8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ыс.jpg"/>
          <p:cNvPicPr>
            <a:picLocks noGrp="1" noChangeAspect="1"/>
          </p:cNvPicPr>
          <p:nvPr isPhoto="1"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5000">
    <p:split dir="in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P2008_0703_019_.JPG"/>
          <p:cNvPicPr>
            <a:picLocks noGrp="1" noChangeAspect="1"/>
          </p:cNvPicPr>
          <p:nvPr isPhoto="1"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5000">
    <p:cover dir="r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33936.jpg"/>
          <p:cNvPicPr>
            <a:picLocks noGrp="1" noChangeAspect="1"/>
          </p:cNvPicPr>
          <p:nvPr isPhoto="1"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7000">
    <p:zoom dir="in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st-69006-1236607886.jpg"/>
          <p:cNvPicPr>
            <a:picLocks noGrp="1" noChangeAspect="1"/>
          </p:cNvPicPr>
          <p:nvPr isPhoto="1"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0" y="474663"/>
            <a:ext cx="9144000" cy="590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5000">
    <p:diamond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_338231.jpg"/>
          <p:cNvPicPr>
            <a:picLocks noGrp="1" noChangeAspect="1"/>
          </p:cNvPicPr>
          <p:nvPr isPhoto="1"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5000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ezd_Barguzin.jpg"/>
          <p:cNvPicPr>
            <a:picLocks noGrp="1" noChangeAspect="1"/>
          </p:cNvPicPr>
          <p:nvPr isPhoto="1"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0" y="128588"/>
            <a:ext cx="9144000" cy="660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5000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lack-butterfly_bryanandjess_ncsa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252536" y="0"/>
            <a:ext cx="9396536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260649"/>
            <a:ext cx="91440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ЛЮБИТЕ  РОДНОЙ ГОРОД!!!</a:t>
            </a:r>
            <a:endParaRPr lang="ru-RU" sz="8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split orient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6842.jpg"/>
          <p:cNvPicPr>
            <a:picLocks noGrp="1" noChangeAspect="1"/>
          </p:cNvPicPr>
          <p:nvPr isPhoto="1"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5000">
    <p:wheel spokes="3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64481400_winter-baikal-58.jpg"/>
          <p:cNvPicPr>
            <a:picLocks noGrp="1" noChangeAspect="1"/>
          </p:cNvPicPr>
          <p:nvPr isPhoto="1"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0" y="376238"/>
            <a:ext cx="9144000" cy="610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5000">
    <p:strips dir="r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__12.jpg"/>
          <p:cNvPicPr>
            <a:picLocks noGrp="1" noChangeAspect="1"/>
          </p:cNvPicPr>
          <p:nvPr isPhoto="1"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7000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421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146050"/>
            <a:ext cx="9144000" cy="656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8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8228.jpg"/>
          <p:cNvPicPr>
            <a:picLocks noGrp="1" noChangeAspect="1"/>
          </p:cNvPicPr>
          <p:nvPr isPhoto="1"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7000">
    <p:blinds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PIM3291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8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eka_sludianka.jpg"/>
          <p:cNvPicPr>
            <a:picLocks noGrp="1" noChangeAspect="1"/>
          </p:cNvPicPr>
          <p:nvPr isPhoto="1"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5000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507.JPG"/>
          <p:cNvPicPr>
            <a:picLocks noGrp="1" noChangeAspect="1"/>
          </p:cNvPicPr>
          <p:nvPr isPhoto="1"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5000">
    <p:checker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6</Words>
  <Application>Microsoft Office PowerPoint</Application>
  <PresentationFormat>Экран (4:3)</PresentationFormat>
  <Paragraphs>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РОДНОЙ  КРАЙ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  КРАЙ</dc:title>
  <dc:creator>Юльчик</dc:creator>
  <cp:lastModifiedBy>Снежный барс</cp:lastModifiedBy>
  <cp:revision>12</cp:revision>
  <dcterms:created xsi:type="dcterms:W3CDTF">2014-04-29T00:52:58Z</dcterms:created>
  <dcterms:modified xsi:type="dcterms:W3CDTF">2015-02-14T12:10:28Z</dcterms:modified>
</cp:coreProperties>
</file>